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8" r:id="rId4"/>
    <p:sldId id="282" r:id="rId5"/>
    <p:sldId id="283" r:id="rId6"/>
    <p:sldId id="284" r:id="rId7"/>
    <p:sldId id="270" r:id="rId8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6009" autoAdjust="0"/>
  </p:normalViewPr>
  <p:slideViewPr>
    <p:cSldViewPr snapToGrid="0">
      <p:cViewPr>
        <p:scale>
          <a:sx n="73" d="100"/>
          <a:sy n="73" d="100"/>
        </p:scale>
        <p:origin x="-288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89CBC3-E7A2-4740-84E3-C7F8C4C4B70F}" type="datetime1">
              <a:rPr lang="it-IT" smtClean="0"/>
              <a:t>27/09/2020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5EFF4-683D-4CEA-99FD-6D79D3BC96CF}" type="datetime1">
              <a:rPr lang="it-IT" smtClean="0"/>
              <a:pPr/>
              <a:t>27/09/2020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colori della classe sono diversi da quelli visualizzati in questo modello? Va bene! Fare clic su Progettazione -&gt; Varianti (freccia in giù) -&gt; selezionare la combinazione di colori più adatta alle proprie esigenze.</a:t>
            </a:r>
          </a:p>
          <a:p>
            <a:pPr rtl="0"/>
            <a:endParaRPr lang="it-I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modificare le istruzioni "lo studente..." e "il docente..."per allinearsi con le procedure e le regole della classe.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it-I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it-I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it-I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it-I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8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it-I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2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it-I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6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it-I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6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D72F61EE-5D3C-4A48-AB2D-B6BA639214AB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1142996" y="3733800"/>
            <a:ext cx="993394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D98C18-7C8B-48AE-B897-D936BC4EF1FB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8548A7-9718-4CC0-BDA5-8F936FD1A60C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125F9-F08B-434E-B8A0-917F9F9DFBCF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84D681-CAAB-493A-9B94-705D5D5631C5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7" name="Connettore dirit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706D4F-955C-4980-ABAE-E86A0F15128C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89BD3-BE70-411A-840E-D5A87DCF4D9A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D53015-1DD1-4ECD-BFF6-6B85BAE5DC85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90AE96-8B67-4A76-80B6-831D32EF460C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4339FE-44D2-4451-BADF-68329E427B4A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1287D-ED5F-45E5-8602-25B481C5F7A6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89BD90A8-5FBC-4A7B-B152-7BBE98A37AD1}" type="datetime1">
              <a:rPr lang="it-IT" noProof="0" smtClean="0"/>
              <a:t>27/09/2020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 sz="6000" dirty="0" smtClean="0">
                <a:latin typeface="Rockwell" panose="02060603020205020403" pitchFamily="18" charset="0"/>
              </a:rPr>
              <a:t>Protocollo di accesso alle classi</a:t>
            </a:r>
            <a:br>
              <a:rPr lang="it-IT" sz="6000" dirty="0" smtClean="0">
                <a:latin typeface="Rockwell" panose="02060603020205020403" pitchFamily="18" charset="0"/>
              </a:rPr>
            </a:br>
            <a:r>
              <a:rPr lang="it-IT" sz="6000" dirty="0" smtClean="0">
                <a:latin typeface="Rockwell" panose="02060603020205020403" pitchFamily="18" charset="0"/>
              </a:rPr>
              <a:t>per la D.D.I.</a:t>
            </a:r>
            <a:endParaRPr lang="it-IT" sz="6000" dirty="0">
              <a:latin typeface="Rockwell" panose="020606030202050204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 farà il docente prima di utilizzare Google </a:t>
            </a:r>
            <a:r>
              <a:rPr lang="it-I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 rtlCol="0"/>
          <a:lstStyle/>
          <a:p>
            <a:pPr rtl="0"/>
            <a:r>
              <a:rPr lang="it-IT" dirty="0" smtClean="0">
                <a:latin typeface="Rockwell" panose="02060603020205020403" pitchFamily="18" charset="0"/>
              </a:rPr>
              <a:t>ACCEDERE ALLA CLASSE</a:t>
            </a:r>
            <a:endParaRPr lang="it-IT" dirty="0">
              <a:latin typeface="Rockwell" panose="020606030202050204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83967" y="1543942"/>
            <a:ext cx="7626583" cy="192971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Cliccare sul Desktop sull’icona di Google Crome denominata «nome della classe» esempio «5B Pandini»</a:t>
            </a:r>
          </a:p>
          <a:p>
            <a:r>
              <a:rPr lang="it-IT" dirty="0" smtClean="0"/>
              <a:t>Dopo l’apertura di </a:t>
            </a:r>
            <a:r>
              <a:rPr lang="it-IT" dirty="0" err="1" smtClean="0"/>
              <a:t>Chrome</a:t>
            </a:r>
            <a:r>
              <a:rPr lang="it-IT" dirty="0" smtClean="0"/>
              <a:t> cliccare sulla barra dei preferiti si «</a:t>
            </a:r>
            <a:r>
              <a:rPr lang="it-IT" dirty="0" err="1" smtClean="0"/>
              <a:t>Classroom</a:t>
            </a:r>
            <a:r>
              <a:rPr lang="it-IT" dirty="0" smtClean="0"/>
              <a:t>»</a:t>
            </a:r>
          </a:p>
          <a:p>
            <a:r>
              <a:rPr lang="it-IT" dirty="0" smtClean="0"/>
              <a:t>Entrati nell’area di appartenenza Cliccare sul nome della classe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it-IT" noProof="0" smtClean="0"/>
              <a:t>2</a:t>
            </a:fld>
            <a:endParaRPr lang="it-IT" noProof="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5" y="4103646"/>
            <a:ext cx="1019317" cy="121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71" y="3942174"/>
            <a:ext cx="4669314" cy="1542314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5267325" y="4314825"/>
            <a:ext cx="1000125" cy="6381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52" y="1970193"/>
            <a:ext cx="3182415" cy="4258057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8462164" y="3711248"/>
            <a:ext cx="1143000" cy="771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2021144" y="4600575"/>
            <a:ext cx="836356" cy="52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7802387" y="4482773"/>
            <a:ext cx="574565" cy="470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 rtlCol="0"/>
          <a:lstStyle/>
          <a:p>
            <a:pPr rtl="0"/>
            <a:r>
              <a:rPr lang="it-IT" dirty="0" smtClean="0">
                <a:latin typeface="Rockwell" panose="02060603020205020403" pitchFamily="18" charset="0"/>
              </a:rPr>
              <a:t>ATTIVARE MEET</a:t>
            </a:r>
            <a:endParaRPr lang="it-IT" dirty="0">
              <a:latin typeface="Rockwell" panose="020606030202050204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28918" y="2057400"/>
            <a:ext cx="11107270" cy="895350"/>
          </a:xfrm>
        </p:spPr>
        <p:txBody>
          <a:bodyPr/>
          <a:lstStyle/>
          <a:p>
            <a:r>
              <a:rPr lang="it-IT" dirty="0" smtClean="0"/>
              <a:t>Cliccare sul link MEET presente nella sezione «Titolo della classe»</a:t>
            </a:r>
          </a:p>
          <a:p>
            <a:endParaRPr lang="it-IT" dirty="0" smtClean="0"/>
          </a:p>
          <a:p>
            <a:pPr marL="274320" lvl="1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it-IT" noProof="0" smtClean="0"/>
              <a:t>3</a:t>
            </a:fld>
            <a:endParaRPr lang="it-IT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10" y="2419350"/>
            <a:ext cx="6915320" cy="332959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867150" y="3669811"/>
            <a:ext cx="3867150" cy="1000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19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 rtlCol="0"/>
          <a:lstStyle/>
          <a:p>
            <a:pPr rtl="0"/>
            <a:r>
              <a:rPr lang="it-IT" dirty="0" smtClean="0">
                <a:latin typeface="Rockwell" panose="02060603020205020403" pitchFamily="18" charset="0"/>
              </a:rPr>
              <a:t>ATTIVARE MEET</a:t>
            </a:r>
            <a:endParaRPr lang="it-IT" dirty="0">
              <a:latin typeface="Rockwell" panose="020606030202050204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28918" y="2057400"/>
            <a:ext cx="11107270" cy="89535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Si apre la pagina della connessione, cliccare sulla voce «Partecipa»</a:t>
            </a:r>
          </a:p>
          <a:p>
            <a:r>
              <a:rPr lang="it-IT" dirty="0" smtClean="0"/>
              <a:t>Nel caso non si voglia utilizzare la telecamera cliccare prima sul simbolo associato per la sua disattivazione (nella figura sottostante evidenziato in giallo)</a:t>
            </a:r>
          </a:p>
          <a:p>
            <a:endParaRPr lang="it-IT" dirty="0" smtClean="0"/>
          </a:p>
          <a:p>
            <a:pPr marL="274320" lvl="1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it-IT" noProof="0" smtClean="0"/>
              <a:t>4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3056556"/>
            <a:ext cx="8001000" cy="3349834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>
            <a:off x="7724775" y="3562350"/>
            <a:ext cx="571500" cy="118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splosione 1 8"/>
          <p:cNvSpPr/>
          <p:nvPr/>
        </p:nvSpPr>
        <p:spPr>
          <a:xfrm>
            <a:off x="4619625" y="5520117"/>
            <a:ext cx="590550" cy="651703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9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 rtlCol="0"/>
          <a:lstStyle/>
          <a:p>
            <a:pPr rtl="0"/>
            <a:r>
              <a:rPr lang="it-IT" dirty="0" smtClean="0">
                <a:latin typeface="Rockwell" panose="02060603020205020403" pitchFamily="18" charset="0"/>
              </a:rPr>
              <a:t>ATTIVARE MEET</a:t>
            </a:r>
            <a:endParaRPr lang="it-IT" dirty="0">
              <a:latin typeface="Rockwell" panose="020606030202050204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3016" y="1724025"/>
            <a:ext cx="11107270" cy="895350"/>
          </a:xfrm>
        </p:spPr>
        <p:txBody>
          <a:bodyPr>
            <a:normAutofit/>
          </a:bodyPr>
          <a:lstStyle/>
          <a:p>
            <a:r>
              <a:rPr lang="it-IT" dirty="0" smtClean="0"/>
              <a:t>Chiudere la finestra delle informazioni che si apre cliccando sulla «X»</a:t>
            </a:r>
          </a:p>
          <a:p>
            <a:endParaRPr lang="it-IT" dirty="0" smtClean="0"/>
          </a:p>
          <a:p>
            <a:pPr marL="274320" lvl="1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it-IT" noProof="0" smtClean="0"/>
              <a:t>5</a:t>
            </a:fld>
            <a:endParaRPr lang="it-IT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05" y="2593945"/>
            <a:ext cx="5915566" cy="3815322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4167955">
            <a:off x="8529509" y="2382050"/>
            <a:ext cx="504825" cy="1228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30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 rtlCol="0"/>
          <a:lstStyle/>
          <a:p>
            <a:pPr rtl="0"/>
            <a:r>
              <a:rPr lang="it-IT" dirty="0" smtClean="0">
                <a:latin typeface="Rockwell" panose="02060603020205020403" pitchFamily="18" charset="0"/>
              </a:rPr>
              <a:t>INIZIARE LA LEZIONE CON MEET</a:t>
            </a:r>
            <a:endParaRPr lang="it-IT" dirty="0">
              <a:latin typeface="Rockwell" panose="020606030202050204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28918" y="2057400"/>
            <a:ext cx="11107270" cy="895350"/>
          </a:xfrm>
        </p:spPr>
        <p:txBody>
          <a:bodyPr>
            <a:normAutofit/>
          </a:bodyPr>
          <a:lstStyle/>
          <a:p>
            <a:r>
              <a:rPr lang="it-IT" dirty="0" smtClean="0"/>
              <a:t>Per visualizzare tutti gli utenti collegati in una unica finestra è disponibile la modalità «Griglia». </a:t>
            </a:r>
          </a:p>
          <a:p>
            <a:endParaRPr lang="it-IT" dirty="0" smtClean="0"/>
          </a:p>
          <a:p>
            <a:pPr marL="274320" lvl="1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it-IT" noProof="0" smtClean="0"/>
              <a:t>6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87" y="2595484"/>
            <a:ext cx="6587343" cy="1852691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3543300" y="2935701"/>
            <a:ext cx="1257300" cy="1095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42975" y="5305425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Nel caso l’icona fosse sbarrata 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4993022"/>
            <a:ext cx="866896" cy="84784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05450" y="5305425"/>
            <a:ext cx="275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Cliccarvi sopra per attivarla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137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 rtlCol="0"/>
          <a:lstStyle/>
          <a:p>
            <a:r>
              <a:rPr lang="it-IT" dirty="0" smtClean="0">
                <a:latin typeface="Rockwell" panose="02060603020205020403" pitchFamily="18" charset="0"/>
              </a:rPr>
              <a:t>TERMINARE </a:t>
            </a:r>
            <a:r>
              <a:rPr lang="it-IT" dirty="0">
                <a:latin typeface="Rockwell" panose="02060603020205020403" pitchFamily="18" charset="0"/>
              </a:rPr>
              <a:t>LA LEZIONE CON MEET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44248" y="1497227"/>
            <a:ext cx="9900184" cy="957649"/>
          </a:xfrm>
        </p:spPr>
        <p:txBody>
          <a:bodyPr/>
          <a:lstStyle/>
          <a:p>
            <a:pPr marL="274320" lvl="1" indent="0">
              <a:buNone/>
            </a:pPr>
            <a:r>
              <a:rPr lang="it-IT" dirty="0" smtClean="0"/>
              <a:t>Al termine della lezione se si intende lasciare il collegamento </a:t>
            </a:r>
            <a:r>
              <a:rPr lang="it-IT" dirty="0" err="1" smtClean="0"/>
              <a:t>Meet</a:t>
            </a:r>
            <a:r>
              <a:rPr lang="it-IT" dirty="0" smtClean="0"/>
              <a:t> aperto per la successiva ora disattivate il microfono e la telecamera.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it-IT" noProof="0" smtClean="0"/>
              <a:t>7</a:t>
            </a:fld>
            <a:endParaRPr lang="it-IT" noProof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43" y="2881344"/>
            <a:ext cx="2772162" cy="11812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42" y="2719396"/>
            <a:ext cx="3115110" cy="150516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5041557" y="3074502"/>
            <a:ext cx="1466335" cy="74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4248" y="4682235"/>
            <a:ext cx="9408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 successivo rientro il docente attiverà nuovamente i servizi audio video. 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Nel caso in cui il collegamento venga interrotto è necessario ripartire dai passi indicati da pagina 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397381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450639_TF55885775.potx" id="{258C8059-1307-4EA4-B86D-DADE16645089}" vid="{F1B16AE6-A90C-46C4-897C-741A8C032CD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tf55885775_win32</Template>
  <TotalTime>0</TotalTime>
  <Words>276</Words>
  <Application>Microsoft Office PowerPoint</Application>
  <PresentationFormat>Personalizzato</PresentationFormat>
  <Paragraphs>38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Base</vt:lpstr>
      <vt:lpstr>Protocollo di accesso alle classi per la D.D.I.</vt:lpstr>
      <vt:lpstr>ACCEDERE ALLA CLASSE</vt:lpstr>
      <vt:lpstr>ATTIVARE MEET</vt:lpstr>
      <vt:lpstr>ATTIVARE MEET</vt:lpstr>
      <vt:lpstr>ATTIVARE MEET</vt:lpstr>
      <vt:lpstr>INIZIARE LA LEZIONE CON MEET</vt:lpstr>
      <vt:lpstr>TERMINARE LA LEZIONE CON MEET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2020-09-03T06:41:48Z</dcterms:created>
  <dcterms:modified xsi:type="dcterms:W3CDTF">2020-09-26T23:22:44Z</dcterms:modified>
</cp:coreProperties>
</file>