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1"/>
  </p:sldMasterIdLst>
  <p:notesMasterIdLst>
    <p:notesMasterId r:id="rId20"/>
  </p:notesMasterIdLst>
  <p:handoutMasterIdLst>
    <p:handoutMasterId r:id="rId21"/>
  </p:handoutMasterIdLst>
  <p:sldIdLst>
    <p:sldId id="256" r:id="rId2"/>
    <p:sldId id="268" r:id="rId3"/>
    <p:sldId id="279" r:id="rId4"/>
    <p:sldId id="280" r:id="rId5"/>
    <p:sldId id="281" r:id="rId6"/>
    <p:sldId id="282" r:id="rId7"/>
    <p:sldId id="283" r:id="rId8"/>
    <p:sldId id="285" r:id="rId9"/>
    <p:sldId id="278" r:id="rId10"/>
    <p:sldId id="269" r:id="rId11"/>
    <p:sldId id="271" r:id="rId12"/>
    <p:sldId id="270" r:id="rId13"/>
    <p:sldId id="272" r:id="rId14"/>
    <p:sldId id="273" r:id="rId15"/>
    <p:sldId id="274" r:id="rId16"/>
    <p:sldId id="275" r:id="rId17"/>
    <p:sldId id="276" r:id="rId18"/>
    <p:sldId id="277" r:id="rId19"/>
  </p:sldIdLst>
  <p:sldSz cx="12192000" cy="6858000"/>
  <p:notesSz cx="6858000" cy="9144000"/>
  <p:defaultTextStyle>
    <a:defPPr rtl="0">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3707" autoAdjust="0"/>
  </p:normalViewPr>
  <p:slideViewPr>
    <p:cSldViewPr snapToGrid="0">
      <p:cViewPr>
        <p:scale>
          <a:sx n="76" d="100"/>
          <a:sy n="76" d="100"/>
        </p:scale>
        <p:origin x="-220" y="-16"/>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BF581-57C1-4352-8027-8E14C2C7903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CEBBD1AF-8637-471C-AD4D-50485E67357C}">
      <dgm:prSet phldrT="[Testo]"/>
      <dgm:spPr/>
      <dgm:t>
        <a:bodyPr/>
        <a:lstStyle/>
        <a:p>
          <a:r>
            <a:rPr lang="it-IT" dirty="0" smtClean="0"/>
            <a:t>Con Google </a:t>
          </a:r>
          <a:r>
            <a:rPr lang="it-IT" dirty="0" err="1" smtClean="0"/>
            <a:t>Meet</a:t>
          </a:r>
          <a:r>
            <a:rPr lang="it-IT" dirty="0" smtClean="0"/>
            <a:t> puoi avviare riunioni video del tuo corso in </a:t>
          </a:r>
          <a:r>
            <a:rPr lang="it-IT" dirty="0" err="1" smtClean="0"/>
            <a:t>Classroom</a:t>
          </a:r>
          <a:r>
            <a:rPr lang="it-IT" dirty="0" smtClean="0"/>
            <a:t>, </a:t>
          </a:r>
          <a:r>
            <a:rPr lang="it-IT" dirty="0" err="1" smtClean="0"/>
            <a:t>Meet</a:t>
          </a:r>
          <a:r>
            <a:rPr lang="it-IT" dirty="0" smtClean="0"/>
            <a:t>, Google </a:t>
          </a:r>
          <a:r>
            <a:rPr lang="it-IT" dirty="0" err="1" smtClean="0"/>
            <a:t>Calendar</a:t>
          </a:r>
          <a:r>
            <a:rPr lang="it-IT" dirty="0" smtClean="0"/>
            <a:t> e </a:t>
          </a:r>
          <a:r>
            <a:rPr lang="it-IT" dirty="0" err="1" smtClean="0"/>
            <a:t>Gmail</a:t>
          </a:r>
          <a:r>
            <a:rPr lang="it-IT" dirty="0" smtClean="0"/>
            <a:t> sia dal computer sia da un dispositivo mobile.</a:t>
          </a:r>
          <a:endParaRPr lang="it-IT" dirty="0"/>
        </a:p>
      </dgm:t>
    </dgm:pt>
    <dgm:pt modelId="{44180110-87B8-4335-AB17-8CEE9DDCF5D0}" type="parTrans" cxnId="{32CF2BF2-EE3D-4DDF-B7EB-34BA83A4DB61}">
      <dgm:prSet/>
      <dgm:spPr/>
      <dgm:t>
        <a:bodyPr/>
        <a:lstStyle/>
        <a:p>
          <a:endParaRPr lang="it-IT"/>
        </a:p>
      </dgm:t>
    </dgm:pt>
    <dgm:pt modelId="{30FE5C64-8D3F-4CA6-B4F8-63117F154EA7}" type="sibTrans" cxnId="{32CF2BF2-EE3D-4DDF-B7EB-34BA83A4DB61}">
      <dgm:prSet/>
      <dgm:spPr/>
      <dgm:t>
        <a:bodyPr/>
        <a:lstStyle/>
        <a:p>
          <a:endParaRPr lang="it-IT"/>
        </a:p>
      </dgm:t>
    </dgm:pt>
    <dgm:pt modelId="{7E497074-7C18-4356-971C-45582171A955}">
      <dgm:prSet phldrT="[Testo]"/>
      <dgm:spPr/>
      <dgm:t>
        <a:bodyPr/>
        <a:lstStyle/>
        <a:p>
          <a:r>
            <a:rPr lang="it-IT" b="1" dirty="0" smtClean="0"/>
            <a:t>Blocco delle richieste di partecipazione: gli utenti interni ed esterni al dominio della tua scuola non possono chiedere di partecipare a una riunione video se la richiesta è già stata respinta due volte. </a:t>
          </a:r>
          <a:endParaRPr lang="it-IT" dirty="0"/>
        </a:p>
      </dgm:t>
    </dgm:pt>
    <dgm:pt modelId="{A5A1AF0C-5C06-46F8-843E-A925F7E92923}" type="parTrans" cxnId="{0CA9316C-5D24-415D-ACD8-4BF9CDC1EF15}">
      <dgm:prSet/>
      <dgm:spPr/>
      <dgm:t>
        <a:bodyPr/>
        <a:lstStyle/>
        <a:p>
          <a:endParaRPr lang="it-IT"/>
        </a:p>
      </dgm:t>
    </dgm:pt>
    <dgm:pt modelId="{939ABF7E-9857-4D23-8D5B-75D9896FE906}" type="sibTrans" cxnId="{0CA9316C-5D24-415D-ACD8-4BF9CDC1EF15}">
      <dgm:prSet/>
      <dgm:spPr/>
      <dgm:t>
        <a:bodyPr/>
        <a:lstStyle/>
        <a:p>
          <a:endParaRPr lang="it-IT"/>
        </a:p>
      </dgm:t>
    </dgm:pt>
    <dgm:pt modelId="{20EFF220-1B03-4E7F-9518-0ACC8BBC686B}">
      <dgm:prSet phldrT="[Testo]"/>
      <dgm:spPr/>
      <dgm:t>
        <a:bodyPr/>
        <a:lstStyle/>
        <a:p>
          <a:r>
            <a:rPr lang="it-IT" dirty="0" smtClean="0"/>
            <a:t>Utenti anonimi: Gli utenti anonimi o gli utenti che non hanno eseguito l'accesso a un Account Google non potranno partecipare alle riunioni organizzate dagli utenti di G Suite for </a:t>
          </a:r>
          <a:r>
            <a:rPr lang="it-IT" dirty="0" err="1" smtClean="0"/>
            <a:t>Education</a:t>
          </a:r>
          <a:r>
            <a:rPr lang="it-IT" dirty="0" smtClean="0"/>
            <a:t>. </a:t>
          </a:r>
          <a:endParaRPr lang="it-IT" dirty="0"/>
        </a:p>
      </dgm:t>
    </dgm:pt>
    <dgm:pt modelId="{5497AC10-BF11-4CE5-90E2-6EE316575BF1}" type="parTrans" cxnId="{6D354C97-08E6-449F-BB98-6F667A7F15E9}">
      <dgm:prSet/>
      <dgm:spPr/>
      <dgm:t>
        <a:bodyPr/>
        <a:lstStyle/>
        <a:p>
          <a:endParaRPr lang="it-IT"/>
        </a:p>
      </dgm:t>
    </dgm:pt>
    <dgm:pt modelId="{73885DAA-EE53-4FEC-9E59-DFCCFECA4FCC}" type="sibTrans" cxnId="{6D354C97-08E6-449F-BB98-6F667A7F15E9}">
      <dgm:prSet/>
      <dgm:spPr/>
      <dgm:t>
        <a:bodyPr/>
        <a:lstStyle/>
        <a:p>
          <a:endParaRPr lang="it-IT"/>
        </a:p>
      </dgm:t>
    </dgm:pt>
    <dgm:pt modelId="{B0FF1DAE-11A4-4594-83CE-4DD4A5C12E12}">
      <dgm:prSet/>
      <dgm:spPr/>
      <dgm:t>
        <a:bodyPr/>
        <a:lstStyle/>
        <a:p>
          <a:r>
            <a:rPr lang="it-IT" smtClean="0"/>
            <a:t>Rimozione dei partecipanti: un partecipante che hai rimosso da una riunione video non può chiedere di entrare di nuovo</a:t>
          </a:r>
          <a:endParaRPr lang="it-IT"/>
        </a:p>
      </dgm:t>
    </dgm:pt>
    <dgm:pt modelId="{97422373-0DE7-4F1C-AAB6-7EE9AF710FDA}" type="parTrans" cxnId="{1D7DA8A1-DD8A-4C02-9894-5D0C790BDDBD}">
      <dgm:prSet/>
      <dgm:spPr/>
      <dgm:t>
        <a:bodyPr/>
        <a:lstStyle/>
        <a:p>
          <a:endParaRPr lang="it-IT"/>
        </a:p>
      </dgm:t>
    </dgm:pt>
    <dgm:pt modelId="{32292915-D535-4E3D-A632-DB320557C2A6}" type="sibTrans" cxnId="{1D7DA8A1-DD8A-4C02-9894-5D0C790BDDBD}">
      <dgm:prSet/>
      <dgm:spPr/>
      <dgm:t>
        <a:bodyPr/>
        <a:lstStyle/>
        <a:p>
          <a:endParaRPr lang="it-IT"/>
        </a:p>
      </dgm:t>
    </dgm:pt>
    <dgm:pt modelId="{66B3F4F8-5370-40D9-A3B3-504EA79A0DE5}" type="pres">
      <dgm:prSet presAssocID="{A53BF581-57C1-4352-8027-8E14C2C7903F}" presName="linear" presStyleCnt="0">
        <dgm:presLayoutVars>
          <dgm:dir/>
          <dgm:resizeHandles val="exact"/>
        </dgm:presLayoutVars>
      </dgm:prSet>
      <dgm:spPr/>
      <dgm:t>
        <a:bodyPr/>
        <a:lstStyle/>
        <a:p>
          <a:endParaRPr lang="it-IT"/>
        </a:p>
      </dgm:t>
    </dgm:pt>
    <dgm:pt modelId="{66BA30FD-E7B5-4835-930D-1DD521EB661B}" type="pres">
      <dgm:prSet presAssocID="{CEBBD1AF-8637-471C-AD4D-50485E67357C}" presName="comp" presStyleCnt="0"/>
      <dgm:spPr/>
    </dgm:pt>
    <dgm:pt modelId="{6FD5DCCE-E272-4FC4-8874-F5766C915020}" type="pres">
      <dgm:prSet presAssocID="{CEBBD1AF-8637-471C-AD4D-50485E67357C}" presName="box" presStyleLbl="node1" presStyleIdx="0" presStyleCnt="4"/>
      <dgm:spPr/>
      <dgm:t>
        <a:bodyPr/>
        <a:lstStyle/>
        <a:p>
          <a:endParaRPr lang="it-IT"/>
        </a:p>
      </dgm:t>
    </dgm:pt>
    <dgm:pt modelId="{96454517-70BA-4E5C-8673-5396B9C5E679}" type="pres">
      <dgm:prSet presAssocID="{CEBBD1AF-8637-471C-AD4D-50485E67357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D9F3F9E7-0AE0-43CE-A2FC-4F8575992F3A}" type="pres">
      <dgm:prSet presAssocID="{CEBBD1AF-8637-471C-AD4D-50485E67357C}" presName="text" presStyleLbl="node1" presStyleIdx="0" presStyleCnt="4">
        <dgm:presLayoutVars>
          <dgm:bulletEnabled val="1"/>
        </dgm:presLayoutVars>
      </dgm:prSet>
      <dgm:spPr/>
      <dgm:t>
        <a:bodyPr/>
        <a:lstStyle/>
        <a:p>
          <a:endParaRPr lang="it-IT"/>
        </a:p>
      </dgm:t>
    </dgm:pt>
    <dgm:pt modelId="{298AE340-3768-4F0C-AABB-D7639F1E5AAE}" type="pres">
      <dgm:prSet presAssocID="{30FE5C64-8D3F-4CA6-B4F8-63117F154EA7}" presName="spacer" presStyleCnt="0"/>
      <dgm:spPr/>
    </dgm:pt>
    <dgm:pt modelId="{D9583FFD-0C78-4A1D-BF85-38A426C69125}" type="pres">
      <dgm:prSet presAssocID="{7E497074-7C18-4356-971C-45582171A955}" presName="comp" presStyleCnt="0"/>
      <dgm:spPr/>
    </dgm:pt>
    <dgm:pt modelId="{2CE4A862-8EED-47D0-8D0F-414FAC2B9595}" type="pres">
      <dgm:prSet presAssocID="{7E497074-7C18-4356-971C-45582171A955}" presName="box" presStyleLbl="node1" presStyleIdx="1" presStyleCnt="4"/>
      <dgm:spPr/>
      <dgm:t>
        <a:bodyPr/>
        <a:lstStyle/>
        <a:p>
          <a:endParaRPr lang="it-IT"/>
        </a:p>
      </dgm:t>
    </dgm:pt>
    <dgm:pt modelId="{C8264EB4-273E-41BF-8531-0E9CC65DA3F3}" type="pres">
      <dgm:prSet presAssocID="{7E497074-7C18-4356-971C-45582171A955}" presName="img" presStyleLbl="fgImgPlace1" presStyleIdx="1"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D3E42920-B069-4B2F-9C4F-EDDB410F1210}" type="pres">
      <dgm:prSet presAssocID="{7E497074-7C18-4356-971C-45582171A955}" presName="text" presStyleLbl="node1" presStyleIdx="1" presStyleCnt="4">
        <dgm:presLayoutVars>
          <dgm:bulletEnabled val="1"/>
        </dgm:presLayoutVars>
      </dgm:prSet>
      <dgm:spPr/>
      <dgm:t>
        <a:bodyPr/>
        <a:lstStyle/>
        <a:p>
          <a:endParaRPr lang="it-IT"/>
        </a:p>
      </dgm:t>
    </dgm:pt>
    <dgm:pt modelId="{4924B6BC-9EEC-483F-A58C-9429C52A76C0}" type="pres">
      <dgm:prSet presAssocID="{939ABF7E-9857-4D23-8D5B-75D9896FE906}" presName="spacer" presStyleCnt="0"/>
      <dgm:spPr/>
    </dgm:pt>
    <dgm:pt modelId="{65082C93-A000-496A-A549-6CE2A4DD92C8}" type="pres">
      <dgm:prSet presAssocID="{20EFF220-1B03-4E7F-9518-0ACC8BBC686B}" presName="comp" presStyleCnt="0"/>
      <dgm:spPr/>
    </dgm:pt>
    <dgm:pt modelId="{7FCDFED8-7539-44A8-BD2A-6C838C64140E}" type="pres">
      <dgm:prSet presAssocID="{20EFF220-1B03-4E7F-9518-0ACC8BBC686B}" presName="box" presStyleLbl="node1" presStyleIdx="2" presStyleCnt="4"/>
      <dgm:spPr/>
      <dgm:t>
        <a:bodyPr/>
        <a:lstStyle/>
        <a:p>
          <a:endParaRPr lang="it-IT"/>
        </a:p>
      </dgm:t>
    </dgm:pt>
    <dgm:pt modelId="{822A0057-49D2-42DE-B991-5A624187EA8A}" type="pres">
      <dgm:prSet presAssocID="{20EFF220-1B03-4E7F-9518-0ACC8BBC686B}" presName="img" presStyleLbl="fgImgPlace1" presStyleIdx="2"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CC631ED9-B531-43BE-965C-B786019A1EF2}" type="pres">
      <dgm:prSet presAssocID="{20EFF220-1B03-4E7F-9518-0ACC8BBC686B}" presName="text" presStyleLbl="node1" presStyleIdx="2" presStyleCnt="4">
        <dgm:presLayoutVars>
          <dgm:bulletEnabled val="1"/>
        </dgm:presLayoutVars>
      </dgm:prSet>
      <dgm:spPr/>
      <dgm:t>
        <a:bodyPr/>
        <a:lstStyle/>
        <a:p>
          <a:endParaRPr lang="it-IT"/>
        </a:p>
      </dgm:t>
    </dgm:pt>
    <dgm:pt modelId="{5069EA8F-5A9D-4BE4-8554-CD96622E1F00}" type="pres">
      <dgm:prSet presAssocID="{73885DAA-EE53-4FEC-9E59-DFCCFECA4FCC}" presName="spacer" presStyleCnt="0"/>
      <dgm:spPr/>
    </dgm:pt>
    <dgm:pt modelId="{F8E9E21D-EDE9-4FB4-86B8-9E0E01122D11}" type="pres">
      <dgm:prSet presAssocID="{B0FF1DAE-11A4-4594-83CE-4DD4A5C12E12}" presName="comp" presStyleCnt="0"/>
      <dgm:spPr/>
    </dgm:pt>
    <dgm:pt modelId="{1DF62F4D-2FA6-4CF0-8555-70055B0BE32C}" type="pres">
      <dgm:prSet presAssocID="{B0FF1DAE-11A4-4594-83CE-4DD4A5C12E12}" presName="box" presStyleLbl="node1" presStyleIdx="3" presStyleCnt="4"/>
      <dgm:spPr/>
      <dgm:t>
        <a:bodyPr/>
        <a:lstStyle/>
        <a:p>
          <a:endParaRPr lang="it-IT"/>
        </a:p>
      </dgm:t>
    </dgm:pt>
    <dgm:pt modelId="{B4217E61-C045-4D86-9337-4CEF368CDEAB}" type="pres">
      <dgm:prSet presAssocID="{B0FF1DAE-11A4-4594-83CE-4DD4A5C12E12}" presName="img" presStyleLbl="fgImgPlace1" presStyleIdx="3"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52000" b="-52000"/>
          </a:stretch>
        </a:blipFill>
      </dgm:spPr>
    </dgm:pt>
    <dgm:pt modelId="{2CB2AC70-AC6D-4939-8EFB-7811DB930860}" type="pres">
      <dgm:prSet presAssocID="{B0FF1DAE-11A4-4594-83CE-4DD4A5C12E12}" presName="text" presStyleLbl="node1" presStyleIdx="3" presStyleCnt="4">
        <dgm:presLayoutVars>
          <dgm:bulletEnabled val="1"/>
        </dgm:presLayoutVars>
      </dgm:prSet>
      <dgm:spPr/>
      <dgm:t>
        <a:bodyPr/>
        <a:lstStyle/>
        <a:p>
          <a:endParaRPr lang="it-IT"/>
        </a:p>
      </dgm:t>
    </dgm:pt>
  </dgm:ptLst>
  <dgm:cxnLst>
    <dgm:cxn modelId="{7A4E4A53-E29A-47DE-9E3B-D944CA19DEC8}" type="presOf" srcId="{B0FF1DAE-11A4-4594-83CE-4DD4A5C12E12}" destId="{2CB2AC70-AC6D-4939-8EFB-7811DB930860}" srcOrd="1" destOrd="0" presId="urn:microsoft.com/office/officeart/2005/8/layout/vList4"/>
    <dgm:cxn modelId="{1D7DA8A1-DD8A-4C02-9894-5D0C790BDDBD}" srcId="{A53BF581-57C1-4352-8027-8E14C2C7903F}" destId="{B0FF1DAE-11A4-4594-83CE-4DD4A5C12E12}" srcOrd="3" destOrd="0" parTransId="{97422373-0DE7-4F1C-AAB6-7EE9AF710FDA}" sibTransId="{32292915-D535-4E3D-A632-DB320557C2A6}"/>
    <dgm:cxn modelId="{9E7E58D5-A3DA-4B3B-9A43-769EC6DDE4AF}" type="presOf" srcId="{7E497074-7C18-4356-971C-45582171A955}" destId="{2CE4A862-8EED-47D0-8D0F-414FAC2B9595}" srcOrd="0" destOrd="0" presId="urn:microsoft.com/office/officeart/2005/8/layout/vList4"/>
    <dgm:cxn modelId="{C2F0E673-558D-4581-8DE4-198FBC18A745}" type="presOf" srcId="{7E497074-7C18-4356-971C-45582171A955}" destId="{D3E42920-B069-4B2F-9C4F-EDDB410F1210}" srcOrd="1" destOrd="0" presId="urn:microsoft.com/office/officeart/2005/8/layout/vList4"/>
    <dgm:cxn modelId="{9E42F52B-BE27-4102-BC34-390942A88CD2}" type="presOf" srcId="{A53BF581-57C1-4352-8027-8E14C2C7903F}" destId="{66B3F4F8-5370-40D9-A3B3-504EA79A0DE5}" srcOrd="0" destOrd="0" presId="urn:microsoft.com/office/officeart/2005/8/layout/vList4"/>
    <dgm:cxn modelId="{FB1D98BE-2268-4125-A5AD-6E694974F237}" type="presOf" srcId="{CEBBD1AF-8637-471C-AD4D-50485E67357C}" destId="{6FD5DCCE-E272-4FC4-8874-F5766C915020}" srcOrd="0" destOrd="0" presId="urn:microsoft.com/office/officeart/2005/8/layout/vList4"/>
    <dgm:cxn modelId="{F12F919B-3AF7-4589-8DC8-84202087F4E1}" type="presOf" srcId="{20EFF220-1B03-4E7F-9518-0ACC8BBC686B}" destId="{CC631ED9-B531-43BE-965C-B786019A1EF2}" srcOrd="1" destOrd="0" presId="urn:microsoft.com/office/officeart/2005/8/layout/vList4"/>
    <dgm:cxn modelId="{32CF2BF2-EE3D-4DDF-B7EB-34BA83A4DB61}" srcId="{A53BF581-57C1-4352-8027-8E14C2C7903F}" destId="{CEBBD1AF-8637-471C-AD4D-50485E67357C}" srcOrd="0" destOrd="0" parTransId="{44180110-87B8-4335-AB17-8CEE9DDCF5D0}" sibTransId="{30FE5C64-8D3F-4CA6-B4F8-63117F154EA7}"/>
    <dgm:cxn modelId="{A555BC88-064F-425F-AFBD-9C9B103A3DED}" type="presOf" srcId="{B0FF1DAE-11A4-4594-83CE-4DD4A5C12E12}" destId="{1DF62F4D-2FA6-4CF0-8555-70055B0BE32C}" srcOrd="0" destOrd="0" presId="urn:microsoft.com/office/officeart/2005/8/layout/vList4"/>
    <dgm:cxn modelId="{6D354C97-08E6-449F-BB98-6F667A7F15E9}" srcId="{A53BF581-57C1-4352-8027-8E14C2C7903F}" destId="{20EFF220-1B03-4E7F-9518-0ACC8BBC686B}" srcOrd="2" destOrd="0" parTransId="{5497AC10-BF11-4CE5-90E2-6EE316575BF1}" sibTransId="{73885DAA-EE53-4FEC-9E59-DFCCFECA4FCC}"/>
    <dgm:cxn modelId="{252D4EAA-DC8C-4E80-9102-96040757C13F}" type="presOf" srcId="{20EFF220-1B03-4E7F-9518-0ACC8BBC686B}" destId="{7FCDFED8-7539-44A8-BD2A-6C838C64140E}" srcOrd="0" destOrd="0" presId="urn:microsoft.com/office/officeart/2005/8/layout/vList4"/>
    <dgm:cxn modelId="{0CA9316C-5D24-415D-ACD8-4BF9CDC1EF15}" srcId="{A53BF581-57C1-4352-8027-8E14C2C7903F}" destId="{7E497074-7C18-4356-971C-45582171A955}" srcOrd="1" destOrd="0" parTransId="{A5A1AF0C-5C06-46F8-843E-A925F7E92923}" sibTransId="{939ABF7E-9857-4D23-8D5B-75D9896FE906}"/>
    <dgm:cxn modelId="{C3E335EA-5328-4C43-A418-ABC1F5DAA891}" type="presOf" srcId="{CEBBD1AF-8637-471C-AD4D-50485E67357C}" destId="{D9F3F9E7-0AE0-43CE-A2FC-4F8575992F3A}" srcOrd="1" destOrd="0" presId="urn:microsoft.com/office/officeart/2005/8/layout/vList4"/>
    <dgm:cxn modelId="{3308C196-2AF9-46EA-AEFB-F271D022750D}" type="presParOf" srcId="{66B3F4F8-5370-40D9-A3B3-504EA79A0DE5}" destId="{66BA30FD-E7B5-4835-930D-1DD521EB661B}" srcOrd="0" destOrd="0" presId="urn:microsoft.com/office/officeart/2005/8/layout/vList4"/>
    <dgm:cxn modelId="{15D2E673-A4F9-4683-BCF6-8040071522CD}" type="presParOf" srcId="{66BA30FD-E7B5-4835-930D-1DD521EB661B}" destId="{6FD5DCCE-E272-4FC4-8874-F5766C915020}" srcOrd="0" destOrd="0" presId="urn:microsoft.com/office/officeart/2005/8/layout/vList4"/>
    <dgm:cxn modelId="{928C2228-9E1E-4F89-B426-ED04575930C3}" type="presParOf" srcId="{66BA30FD-E7B5-4835-930D-1DD521EB661B}" destId="{96454517-70BA-4E5C-8673-5396B9C5E679}" srcOrd="1" destOrd="0" presId="urn:microsoft.com/office/officeart/2005/8/layout/vList4"/>
    <dgm:cxn modelId="{112808E4-7A98-4D3C-8558-4BA068AF8877}" type="presParOf" srcId="{66BA30FD-E7B5-4835-930D-1DD521EB661B}" destId="{D9F3F9E7-0AE0-43CE-A2FC-4F8575992F3A}" srcOrd="2" destOrd="0" presId="urn:microsoft.com/office/officeart/2005/8/layout/vList4"/>
    <dgm:cxn modelId="{6E6BCD4A-291C-4C80-898C-4745A9C63148}" type="presParOf" srcId="{66B3F4F8-5370-40D9-A3B3-504EA79A0DE5}" destId="{298AE340-3768-4F0C-AABB-D7639F1E5AAE}" srcOrd="1" destOrd="0" presId="urn:microsoft.com/office/officeart/2005/8/layout/vList4"/>
    <dgm:cxn modelId="{912D4D49-736F-4589-B398-A45A452D9819}" type="presParOf" srcId="{66B3F4F8-5370-40D9-A3B3-504EA79A0DE5}" destId="{D9583FFD-0C78-4A1D-BF85-38A426C69125}" srcOrd="2" destOrd="0" presId="urn:microsoft.com/office/officeart/2005/8/layout/vList4"/>
    <dgm:cxn modelId="{21A1EE86-E8F5-4D62-94DD-438342593C43}" type="presParOf" srcId="{D9583FFD-0C78-4A1D-BF85-38A426C69125}" destId="{2CE4A862-8EED-47D0-8D0F-414FAC2B9595}" srcOrd="0" destOrd="0" presId="urn:microsoft.com/office/officeart/2005/8/layout/vList4"/>
    <dgm:cxn modelId="{05F4871B-75EB-4108-BF19-987A548AFF37}" type="presParOf" srcId="{D9583FFD-0C78-4A1D-BF85-38A426C69125}" destId="{C8264EB4-273E-41BF-8531-0E9CC65DA3F3}" srcOrd="1" destOrd="0" presId="urn:microsoft.com/office/officeart/2005/8/layout/vList4"/>
    <dgm:cxn modelId="{51163589-A850-41E0-B927-D997CD65CDB8}" type="presParOf" srcId="{D9583FFD-0C78-4A1D-BF85-38A426C69125}" destId="{D3E42920-B069-4B2F-9C4F-EDDB410F1210}" srcOrd="2" destOrd="0" presId="urn:microsoft.com/office/officeart/2005/8/layout/vList4"/>
    <dgm:cxn modelId="{ACE6CD5B-792A-4F16-B48D-C85FD60CB0CB}" type="presParOf" srcId="{66B3F4F8-5370-40D9-A3B3-504EA79A0DE5}" destId="{4924B6BC-9EEC-483F-A58C-9429C52A76C0}" srcOrd="3" destOrd="0" presId="urn:microsoft.com/office/officeart/2005/8/layout/vList4"/>
    <dgm:cxn modelId="{EB6028A6-B652-44FD-B972-67603B32310B}" type="presParOf" srcId="{66B3F4F8-5370-40D9-A3B3-504EA79A0DE5}" destId="{65082C93-A000-496A-A549-6CE2A4DD92C8}" srcOrd="4" destOrd="0" presId="urn:microsoft.com/office/officeart/2005/8/layout/vList4"/>
    <dgm:cxn modelId="{A1756B13-B6EE-4BEF-AAD6-6AA1FA268A4D}" type="presParOf" srcId="{65082C93-A000-496A-A549-6CE2A4DD92C8}" destId="{7FCDFED8-7539-44A8-BD2A-6C838C64140E}" srcOrd="0" destOrd="0" presId="urn:microsoft.com/office/officeart/2005/8/layout/vList4"/>
    <dgm:cxn modelId="{C531E3E5-5AB3-4544-ACD5-1C81F879D8E9}" type="presParOf" srcId="{65082C93-A000-496A-A549-6CE2A4DD92C8}" destId="{822A0057-49D2-42DE-B991-5A624187EA8A}" srcOrd="1" destOrd="0" presId="urn:microsoft.com/office/officeart/2005/8/layout/vList4"/>
    <dgm:cxn modelId="{1902273F-C818-4B76-AD12-4E08E2550C3B}" type="presParOf" srcId="{65082C93-A000-496A-A549-6CE2A4DD92C8}" destId="{CC631ED9-B531-43BE-965C-B786019A1EF2}" srcOrd="2" destOrd="0" presId="urn:microsoft.com/office/officeart/2005/8/layout/vList4"/>
    <dgm:cxn modelId="{5F4E014F-894C-4178-BB75-084FF2E02EC1}" type="presParOf" srcId="{66B3F4F8-5370-40D9-A3B3-504EA79A0DE5}" destId="{5069EA8F-5A9D-4BE4-8554-CD96622E1F00}" srcOrd="5" destOrd="0" presId="urn:microsoft.com/office/officeart/2005/8/layout/vList4"/>
    <dgm:cxn modelId="{43AD97B3-218B-46D6-8E48-55CA09437336}" type="presParOf" srcId="{66B3F4F8-5370-40D9-A3B3-504EA79A0DE5}" destId="{F8E9E21D-EDE9-4FB4-86B8-9E0E01122D11}" srcOrd="6" destOrd="0" presId="urn:microsoft.com/office/officeart/2005/8/layout/vList4"/>
    <dgm:cxn modelId="{2F5F4BB1-1191-4752-824A-14FAC8CD260C}" type="presParOf" srcId="{F8E9E21D-EDE9-4FB4-86B8-9E0E01122D11}" destId="{1DF62F4D-2FA6-4CF0-8555-70055B0BE32C}" srcOrd="0" destOrd="0" presId="urn:microsoft.com/office/officeart/2005/8/layout/vList4"/>
    <dgm:cxn modelId="{BFABDCEF-4546-4839-91B6-97C232AF2042}" type="presParOf" srcId="{F8E9E21D-EDE9-4FB4-86B8-9E0E01122D11}" destId="{B4217E61-C045-4D86-9337-4CEF368CDEAB}" srcOrd="1" destOrd="0" presId="urn:microsoft.com/office/officeart/2005/8/layout/vList4"/>
    <dgm:cxn modelId="{7D11F63C-20E6-4525-BF7C-F41F46EB7958}" type="presParOf" srcId="{F8E9E21D-EDE9-4FB4-86B8-9E0E01122D11}" destId="{2CB2AC70-AC6D-4939-8EFB-7811DB9308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89CBC3-E7A2-4740-84E3-C7F8C4C4B70F}" type="datetime1">
              <a:rPr lang="it-IT" smtClean="0"/>
              <a:t>27/09/2020</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C4B79F2-7C6A-497B-9A4A-8ACE18746CB2}" type="slidenum">
              <a:rPr lang="it-IT" smtClean="0"/>
              <a:t>‹N›</a:t>
            </a:fld>
            <a:endParaRPr lang="it-IT" dirty="0"/>
          </a:p>
        </p:txBody>
      </p:sp>
    </p:spTree>
    <p:extLst>
      <p:ext uri="{BB962C8B-B14F-4D97-AF65-F5344CB8AC3E}">
        <p14:creationId xmlns:p14="http://schemas.microsoft.com/office/powerpoint/2010/main" val="2636342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5EFF4-683D-4CEA-99FD-6D79D3BC96CF}" type="datetime1">
              <a:rPr lang="it-IT" smtClean="0"/>
              <a:pPr/>
              <a:t>27/09/2020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smtClean="0"/>
              <a:t>Modifica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62A795-6F94-4A96-B820-B9038480D048}" type="slidenum">
              <a:rPr lang="it-IT" noProof="0" smtClean="0"/>
              <a:t>‹N›</a:t>
            </a:fld>
            <a:endParaRPr lang="it-IT" noProof="0" dirty="0"/>
          </a:p>
        </p:txBody>
      </p:sp>
    </p:spTree>
    <p:extLst>
      <p:ext uri="{BB962C8B-B14F-4D97-AF65-F5344CB8AC3E}">
        <p14:creationId xmlns:p14="http://schemas.microsoft.com/office/powerpoint/2010/main" val="96649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r>
              <a:rPr lang="it-IT" dirty="0" smtClean="0">
                <a:latin typeface="Tahoma" panose="020B0604030504040204" pitchFamily="34" charset="0"/>
                <a:ea typeface="Tahoma" panose="020B0604030504040204" pitchFamily="34" charset="0"/>
                <a:cs typeface="Tahoma" panose="020B0604030504040204" pitchFamily="34" charset="0"/>
              </a:rPr>
              <a:t>I colori della classe sono diversi da quelli visualizzati in questo modello? Va bene! Fare clic su Progettazione -&gt; Varianti (freccia in giù) -&gt; selezionare la combinazione di colori più adatta alle proprie esigenze.</a:t>
            </a:r>
          </a:p>
          <a:p>
            <a:pPr rtl="0"/>
            <a:endParaRPr lang="it-IT" dirty="0" smtClean="0">
              <a:latin typeface="Tahoma" panose="020B0604030504040204" pitchFamily="34" charset="0"/>
              <a:ea typeface="Tahoma" panose="020B0604030504040204" pitchFamily="34" charset="0"/>
              <a:cs typeface="Tahoma" panose="020B0604030504040204" pitchFamily="34" charset="0"/>
            </a:endParaRPr>
          </a:p>
          <a:p>
            <a:pPr rtl="0"/>
            <a:r>
              <a:rPr lang="it-IT" dirty="0" smtClean="0">
                <a:latin typeface="Tahoma" panose="020B0604030504040204" pitchFamily="34" charset="0"/>
                <a:ea typeface="Tahoma" panose="020B0604030504040204" pitchFamily="34" charset="0"/>
                <a:cs typeface="Tahoma" panose="020B0604030504040204" pitchFamily="34" charset="0"/>
              </a:rPr>
              <a:t>È possibile modificare le istruzioni "lo studente..." e "il docente..."per allinearsi con le procedure e le regole della classe.</a:t>
            </a: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4" name="Segnaposto numero diapositiva 3"/>
          <p:cNvSpPr>
            <a:spLocks noGrp="1"/>
          </p:cNvSpPr>
          <p:nvPr>
            <p:ph type="sldNum" sz="quarter" idx="10"/>
          </p:nvPr>
        </p:nvSpPr>
        <p:spPr/>
        <p:txBody>
          <a:bodyPr rtlCol="0"/>
          <a:lstStyle/>
          <a:p>
            <a:pPr rtl="0"/>
            <a:fld id="{B262A795-6F94-4A96-B820-B9038480D048}" type="slidenum">
              <a:rPr lang="it-IT" smtClean="0">
                <a:latin typeface="Tahoma" panose="020B0604030504040204" pitchFamily="34" charset="0"/>
                <a:ea typeface="Tahoma" panose="020B0604030504040204" pitchFamily="34" charset="0"/>
                <a:cs typeface="Tahoma" panose="020B0604030504040204" pitchFamily="34" charset="0"/>
              </a:rPr>
              <a:t>1</a:t>
            </a:fld>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546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smtClean="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lvl1pPr>
              <a:defRPr>
                <a:solidFill>
                  <a:srgbClr val="FFFFFF"/>
                </a:solidFill>
              </a:defRPr>
            </a:lvl1pPr>
          </a:lstStyle>
          <a:p>
            <a:pPr rtl="0"/>
            <a:fld id="{F90BAB75-311D-4501-B6D9-AA411ECA167F}" type="datetime1">
              <a:rPr lang="it-IT" noProof="0" smtClean="0"/>
              <a:t>27/09/2020</a:t>
            </a:fld>
            <a:endParaRPr lang="it-IT" noProof="0" dirty="0"/>
          </a:p>
        </p:txBody>
      </p:sp>
      <p:sp>
        <p:nvSpPr>
          <p:cNvPr id="5" name="Segnaposto piè di pagina 4"/>
          <p:cNvSpPr>
            <a:spLocks noGrp="1"/>
          </p:cNvSpPr>
          <p:nvPr>
            <p:ph type="ftr" sz="quarter" idx="11"/>
          </p:nvPr>
        </p:nvSpPr>
        <p:spPr/>
        <p:txBody>
          <a:bodyPr rtlCol="0"/>
          <a:lstStyle>
            <a:lvl1pPr>
              <a:defRPr>
                <a:solidFill>
                  <a:srgbClr val="FFFFFF"/>
                </a:solidFill>
              </a:defRPr>
            </a:lvl1pPr>
          </a:lstStyle>
          <a:p>
            <a:pPr rtl="0"/>
            <a:endParaRPr lang="it-IT" noProof="0" dirty="0"/>
          </a:p>
        </p:txBody>
      </p:sp>
      <p:sp>
        <p:nvSpPr>
          <p:cNvPr id="6" name="Segnaposto numero diapositiva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it-IT" noProof="0" smtClean="0"/>
              <a:t>‹N›</a:t>
            </a:fld>
            <a:endParaRPr lang="it-IT" noProof="0" dirty="0"/>
          </a:p>
        </p:txBody>
      </p:sp>
      <p:cxnSp>
        <p:nvCxnSpPr>
          <p:cNvPr id="8" name="Connettore diritto 7"/>
          <p:cNvCxnSpPr/>
          <p:nvPr/>
        </p:nvCxnSpPr>
        <p:spPr>
          <a:xfrm>
            <a:off x="1142996" y="3733800"/>
            <a:ext cx="993394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8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p:txBody>
          <a:bodyPr vert="eaVert"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data 3"/>
          <p:cNvSpPr>
            <a:spLocks noGrp="1"/>
          </p:cNvSpPr>
          <p:nvPr>
            <p:ph type="dt" sz="half" idx="10"/>
          </p:nvPr>
        </p:nvSpPr>
        <p:spPr/>
        <p:txBody>
          <a:bodyPr rtlCol="0"/>
          <a:lstStyle/>
          <a:p>
            <a:pPr rtl="0"/>
            <a:fld id="{B65F6FE7-B70E-4131-BD7C-77264EF25F77}" type="datetime1">
              <a:rPr lang="it-IT" noProof="0" smtClean="0"/>
              <a:t>27/09/2020</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81724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762000"/>
            <a:ext cx="2324100" cy="5410200"/>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p:nvPr>
        </p:nvSpPr>
        <p:spPr>
          <a:xfrm>
            <a:off x="1143000" y="762000"/>
            <a:ext cx="7429500" cy="5410200"/>
          </a:xfrm>
        </p:spPr>
        <p:txBody>
          <a:bodyPr vert="eaVert"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data 3"/>
          <p:cNvSpPr>
            <a:spLocks noGrp="1"/>
          </p:cNvSpPr>
          <p:nvPr>
            <p:ph type="dt" sz="half" idx="10"/>
          </p:nvPr>
        </p:nvSpPr>
        <p:spPr/>
        <p:txBody>
          <a:bodyPr rtlCol="0"/>
          <a:lstStyle/>
          <a:p>
            <a:pPr rtl="0"/>
            <a:fld id="{A2863BD1-4760-499F-ACD2-4B7442D200D3}" type="datetime1">
              <a:rPr lang="it-IT" noProof="0" smtClean="0"/>
              <a:t>27/09/2020</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94221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p:txBody>
          <a:bodyPr rtlCol="0"/>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data 3"/>
          <p:cNvSpPr>
            <a:spLocks noGrp="1"/>
          </p:cNvSpPr>
          <p:nvPr>
            <p:ph type="dt" sz="half" idx="10"/>
          </p:nvPr>
        </p:nvSpPr>
        <p:spPr/>
        <p:txBody>
          <a:bodyPr rtlCol="0"/>
          <a:lstStyle/>
          <a:p>
            <a:pPr rtl="0"/>
            <a:fld id="{9DF268A3-F91E-4492-9EEA-5345B467FC3B}" type="datetime1">
              <a:rPr lang="it-IT" noProof="0" smtClean="0"/>
              <a:t>27/09/2020</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285284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smtClean="0"/>
              <a:t>Modifica gli stili del testo dello schema</a:t>
            </a:r>
          </a:p>
        </p:txBody>
      </p:sp>
      <p:sp>
        <p:nvSpPr>
          <p:cNvPr id="4" name="Segnaposto data 3"/>
          <p:cNvSpPr>
            <a:spLocks noGrp="1"/>
          </p:cNvSpPr>
          <p:nvPr>
            <p:ph type="dt" sz="half" idx="10"/>
          </p:nvPr>
        </p:nvSpPr>
        <p:spPr/>
        <p:txBody>
          <a:bodyPr rtlCol="0"/>
          <a:lstStyle/>
          <a:p>
            <a:pPr rtl="0"/>
            <a:fld id="{2ED8FAE2-FF43-4F76-9009-0B234F049070}" type="datetime1">
              <a:rPr lang="it-IT" noProof="0" smtClean="0"/>
              <a:t>27/09/2020</a:t>
            </a:fld>
            <a:endParaRPr lang="it-IT" noProof="0"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cxnSp>
        <p:nvCxnSpPr>
          <p:cNvPr id="7" name="Connettore diritto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07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contenuto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data 4"/>
          <p:cNvSpPr>
            <a:spLocks noGrp="1"/>
          </p:cNvSpPr>
          <p:nvPr>
            <p:ph type="dt" sz="half" idx="10"/>
          </p:nvPr>
        </p:nvSpPr>
        <p:spPr/>
        <p:txBody>
          <a:bodyPr rtlCol="0"/>
          <a:lstStyle/>
          <a:p>
            <a:pPr rtl="0"/>
            <a:fld id="{4239ECC8-3DFE-408D-A6D1-E64672C23D0C}" type="datetime1">
              <a:rPr lang="it-IT" noProof="0" smtClean="0"/>
              <a:t>27/09/2020</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534525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4" name="Segnaposto contenuto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5" name="Segnaposto testo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smtClean="0"/>
              <a:t>Modifica gli stili del testo dello schema</a:t>
            </a:r>
          </a:p>
        </p:txBody>
      </p:sp>
      <p:sp>
        <p:nvSpPr>
          <p:cNvPr id="6" name="Segnaposto contenuto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7" name="Segnaposto data 6"/>
          <p:cNvSpPr>
            <a:spLocks noGrp="1"/>
          </p:cNvSpPr>
          <p:nvPr>
            <p:ph type="dt" sz="half" idx="10"/>
          </p:nvPr>
        </p:nvSpPr>
        <p:spPr/>
        <p:txBody>
          <a:bodyPr rtlCol="0"/>
          <a:lstStyle/>
          <a:p>
            <a:pPr rtl="0"/>
            <a:fld id="{6290D20F-7EB9-4685-9861-C08E4A3C99AA}" type="datetime1">
              <a:rPr lang="it-IT" noProof="0" smtClean="0"/>
              <a:t>27/09/2020</a:t>
            </a:fld>
            <a:endParaRPr lang="it-IT" noProof="0"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16800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p>
            <a:pPr rtl="0"/>
            <a:fld id="{A6071BBB-C148-416F-9385-013D75698AF6}" type="datetime1">
              <a:rPr lang="it-IT" noProof="0" smtClean="0"/>
              <a:t>27/09/2020</a:t>
            </a:fld>
            <a:endParaRPr lang="it-IT" noProof="0"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397527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1060E80A-8CC8-4EFC-8782-231F50E5AA37}" type="datetime1">
              <a:rPr lang="it-IT" noProof="0" smtClean="0"/>
              <a:t>27/09/2020</a:t>
            </a:fld>
            <a:endParaRPr lang="it-IT" noProof="0"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11702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it-IT" noProof="0" smtClean="0"/>
              <a:t>Fare clic per modificare lo stile del titolo</a:t>
            </a:r>
            <a:endParaRPr lang="it-IT" noProof="0" dirty="0"/>
          </a:p>
        </p:txBody>
      </p:sp>
      <p:sp>
        <p:nvSpPr>
          <p:cNvPr id="3" name="Segnaposto contenuto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t-IT" noProof="0" smtClean="0"/>
              <a:t>Modifica gli stili del testo dello schema</a:t>
            </a:r>
          </a:p>
          <a:p>
            <a:pPr lvl="1" rtl="0"/>
            <a:r>
              <a:rPr lang="it-IT" noProof="0" smtClean="0"/>
              <a:t>Secondo livello</a:t>
            </a:r>
          </a:p>
          <a:p>
            <a:pPr lvl="2" rtl="0"/>
            <a:r>
              <a:rPr lang="it-IT" noProof="0" smtClean="0"/>
              <a:t>Terzo livello</a:t>
            </a:r>
          </a:p>
          <a:p>
            <a:pPr lvl="3" rtl="0"/>
            <a:r>
              <a:rPr lang="it-IT" noProof="0" smtClean="0"/>
              <a:t>Quarto livello</a:t>
            </a:r>
          </a:p>
          <a:p>
            <a:pPr lvl="4" rtl="0"/>
            <a:r>
              <a:rPr lang="it-IT" noProof="0" smtClean="0"/>
              <a:t>Quinto livello</a:t>
            </a:r>
            <a:endParaRPr lang="it-IT" noProof="0" dirty="0"/>
          </a:p>
        </p:txBody>
      </p:sp>
      <p:sp>
        <p:nvSpPr>
          <p:cNvPr id="4" name="Segnaposto testo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smtClean="0"/>
              <a:t>Modifica gli stili del testo dello schema</a:t>
            </a:r>
          </a:p>
        </p:txBody>
      </p:sp>
      <p:sp>
        <p:nvSpPr>
          <p:cNvPr id="5" name="Segnaposto data 4"/>
          <p:cNvSpPr>
            <a:spLocks noGrp="1"/>
          </p:cNvSpPr>
          <p:nvPr>
            <p:ph type="dt" sz="half" idx="10"/>
          </p:nvPr>
        </p:nvSpPr>
        <p:spPr/>
        <p:txBody>
          <a:bodyPr rtlCol="0"/>
          <a:lstStyle/>
          <a:p>
            <a:pPr rtl="0"/>
            <a:fld id="{1D03DEEF-AF8D-40CF-A559-51771AA203F7}" type="datetime1">
              <a:rPr lang="it-IT" noProof="0" smtClean="0"/>
              <a:t>27/09/2020</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245524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it-IT" noProof="0" smtClean="0"/>
              <a:t>Fare clic per modificare lo stile del titolo</a:t>
            </a:r>
            <a:endParaRPr lang="it-IT" noProof="0" dirty="0"/>
          </a:p>
        </p:txBody>
      </p:sp>
      <p:sp>
        <p:nvSpPr>
          <p:cNvPr id="3" name="Segnaposto immagine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smtClean="0"/>
              <a:t>Modifica gli stili del testo dello schema</a:t>
            </a:r>
          </a:p>
        </p:txBody>
      </p:sp>
      <p:sp>
        <p:nvSpPr>
          <p:cNvPr id="5" name="Segnaposto data 4"/>
          <p:cNvSpPr>
            <a:spLocks noGrp="1"/>
          </p:cNvSpPr>
          <p:nvPr>
            <p:ph type="dt" sz="half" idx="10"/>
          </p:nvPr>
        </p:nvSpPr>
        <p:spPr/>
        <p:txBody>
          <a:bodyPr rtlCol="0"/>
          <a:lstStyle/>
          <a:p>
            <a:pPr rtl="0"/>
            <a:fld id="{D3CDF06A-2926-4B74-AC46-091D7F1C756C}" type="datetime1">
              <a:rPr lang="it-IT" noProof="0" smtClean="0"/>
              <a:t>27/09/2020</a:t>
            </a:fld>
            <a:endParaRPr lang="it-IT" noProof="0"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dirty="0"/>
          </a:p>
        </p:txBody>
      </p:sp>
    </p:spTree>
    <p:extLst>
      <p:ext uri="{BB962C8B-B14F-4D97-AF65-F5344CB8AC3E}">
        <p14:creationId xmlns:p14="http://schemas.microsoft.com/office/powerpoint/2010/main" val="341507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ttangolo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Segnaposto titolo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it-IT" noProof="0" dirty="0" smtClean="0"/>
              <a:t>Fare clic per modificare lo stile del titolo dello schema</a:t>
            </a:r>
            <a:endParaRPr lang="it-IT" noProof="0" dirty="0"/>
          </a:p>
        </p:txBody>
      </p:sp>
      <p:sp>
        <p:nvSpPr>
          <p:cNvPr id="3" name="Segnaposto testo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it-IT" noProof="0" dirty="0" smtClean="0"/>
              <a:t>Modifica gli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F79A09C3-9F58-4291-9A16-8B6A14F1D2A4}" type="datetime1">
              <a:rPr lang="it-IT" noProof="0" smtClean="0"/>
              <a:t>27/09/2020</a:t>
            </a:fld>
            <a:endParaRPr lang="it-IT" noProof="0" dirty="0"/>
          </a:p>
        </p:txBody>
      </p:sp>
      <p:sp>
        <p:nvSpPr>
          <p:cNvPr id="5" name="Segnaposto piè di pagina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endParaRPr lang="it-IT" noProof="0" dirty="0"/>
          </a:p>
        </p:txBody>
      </p:sp>
      <p:sp>
        <p:nvSpPr>
          <p:cNvPr id="6" name="Segnaposto numero diapositiva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it-IT" noProof="0" smtClean="0"/>
              <a:pPr/>
              <a:t>‹N›</a:t>
            </a:fld>
            <a:endParaRPr lang="it-IT" noProof="0" dirty="0"/>
          </a:p>
        </p:txBody>
      </p:sp>
    </p:spTree>
    <p:extLst>
      <p:ext uri="{BB962C8B-B14F-4D97-AF65-F5344CB8AC3E}">
        <p14:creationId xmlns:p14="http://schemas.microsoft.com/office/powerpoint/2010/main" val="29476196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181F489-B701-4C74-9747-27C8656A89CC}"/>
              </a:ext>
            </a:extLst>
          </p:cNvPr>
          <p:cNvSpPr>
            <a:spLocks noGrp="1"/>
          </p:cNvSpPr>
          <p:nvPr>
            <p:ph type="ctrTitle"/>
          </p:nvPr>
        </p:nvSpPr>
        <p:spPr/>
        <p:txBody>
          <a:bodyPr rtlCol="0">
            <a:noAutofit/>
          </a:bodyPr>
          <a:lstStyle/>
          <a:p>
            <a:r>
              <a:rPr lang="it-IT" sz="6000" dirty="0" smtClean="0">
                <a:latin typeface="Rockwell" panose="02060603020205020403" pitchFamily="18" charset="0"/>
              </a:rPr>
              <a:t>MEET</a:t>
            </a:r>
            <a:br>
              <a:rPr lang="it-IT" sz="6000" dirty="0" smtClean="0">
                <a:latin typeface="Rockwell" panose="02060603020205020403" pitchFamily="18" charset="0"/>
              </a:rPr>
            </a:br>
            <a:r>
              <a:rPr lang="it-IT" sz="6000" dirty="0"/>
              <a:t>Avviare una riunione video in un contesto </a:t>
            </a:r>
            <a:r>
              <a:rPr lang="it-IT" sz="6000" dirty="0" smtClean="0"/>
              <a:t>didattico</a:t>
            </a:r>
            <a:endParaRPr lang="it-IT" sz="6000" dirty="0">
              <a:latin typeface="Rockwell" panose="02060603020205020403" pitchFamily="18" charset="0"/>
            </a:endParaRPr>
          </a:p>
        </p:txBody>
      </p:sp>
      <p:sp>
        <p:nvSpPr>
          <p:cNvPr id="3" name="Sottotitolo 2">
            <a:extLst>
              <a:ext uri="{FF2B5EF4-FFF2-40B4-BE49-F238E27FC236}">
                <a16:creationId xmlns:a16="http://schemas.microsoft.com/office/drawing/2014/main" xmlns="" id="{6D699F35-1401-4ECD-9F96-7017DB9FA104}"/>
              </a:ext>
            </a:extLst>
          </p:cNvPr>
          <p:cNvSpPr>
            <a:spLocks noGrp="1"/>
          </p:cNvSpPr>
          <p:nvPr>
            <p:ph type="subTitle" idx="1"/>
          </p:nvPr>
        </p:nvSpPr>
        <p:spPr/>
        <p:txBody>
          <a:bodyPr rtlCol="0"/>
          <a:lstStyle/>
          <a:p>
            <a:pPr rtl="0"/>
            <a:r>
              <a:rPr lang="it-IT" dirty="0" smtClean="0">
                <a:latin typeface="Tahoma" panose="020B0604030504040204" pitchFamily="34" charset="0"/>
                <a:ea typeface="Tahoma" panose="020B0604030504040204" pitchFamily="34" charset="0"/>
                <a:cs typeface="Tahoma" panose="020B0604030504040204" pitchFamily="34" charset="0"/>
              </a:rPr>
              <a:t>Istruzioni e indicazioni per il Docente</a:t>
            </a:r>
            <a:endParaRPr lang="it-IT"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690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a:t>Configurare</a:t>
            </a:r>
            <a:r>
              <a:rPr lang="it-IT" b="1" dirty="0" smtClean="0"/>
              <a:t> </a:t>
            </a:r>
            <a:r>
              <a:rPr lang="it-IT" b="1" dirty="0"/>
              <a:t>riunioni video in </a:t>
            </a:r>
            <a:r>
              <a:rPr lang="it-IT" b="1" dirty="0" err="1"/>
              <a:t>Classroom</a:t>
            </a:r>
            <a:endParaRPr lang="it-IT" b="1" dirty="0"/>
          </a:p>
        </p:txBody>
      </p:sp>
      <p:sp>
        <p:nvSpPr>
          <p:cNvPr id="2" name="Rettangolo 1"/>
          <p:cNvSpPr/>
          <p:nvPr/>
        </p:nvSpPr>
        <p:spPr>
          <a:xfrm>
            <a:off x="1143000" y="1965961"/>
            <a:ext cx="4780722" cy="2585323"/>
          </a:xfrm>
          <a:prstGeom prst="rect">
            <a:avLst/>
          </a:prstGeom>
        </p:spPr>
        <p:txBody>
          <a:bodyPr wrap="square">
            <a:spAutoFit/>
          </a:bodyPr>
          <a:lstStyle/>
          <a:p>
            <a:pPr algn="just"/>
            <a:r>
              <a:rPr lang="it-IT" dirty="0"/>
              <a:t>Crea un link univoco per la riunione con un nickname che gli studenti possono utilizzare per partecipare alle riunioni video del tuo corso. Sia tu sia i tuoi studenti potete utilizzare lo stesso link per tutte le riunioni del corso.  </a:t>
            </a:r>
          </a:p>
          <a:p>
            <a:pPr algn="just"/>
            <a:r>
              <a:rPr lang="it-IT" dirty="0"/>
              <a:t>Solo tu e i tuoi co-insegnanti potete creare, mostrare, nascondere o reimpostare il link della riunione per il corso o avviare una riunione video in </a:t>
            </a:r>
            <a:r>
              <a:rPr lang="it-IT" dirty="0" err="1"/>
              <a:t>Classroom</a:t>
            </a:r>
            <a:r>
              <a:rPr lang="it-IT" dirty="0"/>
              <a:t>. </a:t>
            </a:r>
          </a:p>
        </p:txBody>
      </p:sp>
      <p:pic>
        <p:nvPicPr>
          <p:cNvPr id="3" name="Immagine 2"/>
          <p:cNvPicPr>
            <a:picLocks noChangeAspect="1"/>
          </p:cNvPicPr>
          <p:nvPr/>
        </p:nvPicPr>
        <p:blipFill>
          <a:blip r:embed="rId2"/>
          <a:stretch>
            <a:fillRect/>
          </a:stretch>
        </p:blipFill>
        <p:spPr>
          <a:xfrm>
            <a:off x="6608776" y="1693296"/>
            <a:ext cx="4476750" cy="4648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273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a:t>Configurare</a:t>
            </a:r>
            <a:r>
              <a:rPr lang="it-IT" b="1" dirty="0" smtClean="0"/>
              <a:t> </a:t>
            </a:r>
            <a:r>
              <a:rPr lang="it-IT" b="1" dirty="0"/>
              <a:t>riunioni video in </a:t>
            </a:r>
            <a:r>
              <a:rPr lang="it-IT" b="1" dirty="0" err="1"/>
              <a:t>Classroom</a:t>
            </a:r>
            <a:endParaRPr lang="it-IT" b="1" dirty="0"/>
          </a:p>
        </p:txBody>
      </p:sp>
      <p:pic>
        <p:nvPicPr>
          <p:cNvPr id="4" name="Immagine 3"/>
          <p:cNvPicPr>
            <a:picLocks noChangeAspect="1"/>
          </p:cNvPicPr>
          <p:nvPr/>
        </p:nvPicPr>
        <p:blipFill>
          <a:blip r:embed="rId2"/>
          <a:stretch>
            <a:fillRect/>
          </a:stretch>
        </p:blipFill>
        <p:spPr>
          <a:xfrm>
            <a:off x="891726" y="1965960"/>
            <a:ext cx="10126794" cy="4349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83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a:t>Configurare</a:t>
            </a:r>
            <a:r>
              <a:rPr lang="it-IT" b="1" dirty="0" smtClean="0"/>
              <a:t> </a:t>
            </a:r>
            <a:r>
              <a:rPr lang="it-IT" b="1" dirty="0"/>
              <a:t>riunioni video in </a:t>
            </a:r>
            <a:r>
              <a:rPr lang="it-IT" b="1" dirty="0" err="1"/>
              <a:t>Classroom</a:t>
            </a:r>
            <a:endParaRPr lang="it-IT" b="1" dirty="0"/>
          </a:p>
        </p:txBody>
      </p:sp>
      <p:pic>
        <p:nvPicPr>
          <p:cNvPr id="6" name="Immagine 5"/>
          <p:cNvPicPr>
            <a:picLocks noChangeAspect="1"/>
          </p:cNvPicPr>
          <p:nvPr/>
        </p:nvPicPr>
        <p:blipFill>
          <a:blip r:embed="rId2"/>
          <a:stretch>
            <a:fillRect/>
          </a:stretch>
        </p:blipFill>
        <p:spPr>
          <a:xfrm>
            <a:off x="934726" y="1783924"/>
            <a:ext cx="9962659" cy="4591050"/>
          </a:xfrm>
          <a:prstGeom prst="rect">
            <a:avLst/>
          </a:prstGeom>
        </p:spPr>
      </p:pic>
    </p:spTree>
    <p:extLst>
      <p:ext uri="{BB962C8B-B14F-4D97-AF65-F5344CB8AC3E}">
        <p14:creationId xmlns:p14="http://schemas.microsoft.com/office/powerpoint/2010/main" val="916847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b="1" dirty="0" smtClean="0"/>
              <a:t>Configurare </a:t>
            </a:r>
            <a:r>
              <a:rPr lang="it-IT" b="1" dirty="0"/>
              <a:t>riunioni video in </a:t>
            </a:r>
            <a:r>
              <a:rPr lang="it-IT" b="1" dirty="0" err="1"/>
              <a:t>Classroom</a:t>
            </a:r>
            <a:endParaRPr lang="it-IT" b="1" dirty="0"/>
          </a:p>
        </p:txBody>
      </p:sp>
      <p:pic>
        <p:nvPicPr>
          <p:cNvPr id="2" name="Immagine 1"/>
          <p:cNvPicPr>
            <a:picLocks noChangeAspect="1"/>
          </p:cNvPicPr>
          <p:nvPr/>
        </p:nvPicPr>
        <p:blipFill>
          <a:blip r:embed="rId2"/>
          <a:stretch>
            <a:fillRect/>
          </a:stretch>
        </p:blipFill>
        <p:spPr>
          <a:xfrm>
            <a:off x="843944" y="1965960"/>
            <a:ext cx="6792670" cy="2049859"/>
          </a:xfrm>
          <a:prstGeom prst="rect">
            <a:avLst/>
          </a:prstGeom>
        </p:spPr>
      </p:pic>
      <p:pic>
        <p:nvPicPr>
          <p:cNvPr id="3" name="Immagine 2"/>
          <p:cNvPicPr>
            <a:picLocks noChangeAspect="1"/>
          </p:cNvPicPr>
          <p:nvPr/>
        </p:nvPicPr>
        <p:blipFill>
          <a:blip r:embed="rId3"/>
          <a:stretch>
            <a:fillRect/>
          </a:stretch>
        </p:blipFill>
        <p:spPr>
          <a:xfrm>
            <a:off x="4365042" y="4015819"/>
            <a:ext cx="7498017" cy="2158738"/>
          </a:xfrm>
          <a:prstGeom prst="rect">
            <a:avLst/>
          </a:prstGeom>
        </p:spPr>
      </p:pic>
    </p:spTree>
    <p:extLst>
      <p:ext uri="{BB962C8B-B14F-4D97-AF65-F5344CB8AC3E}">
        <p14:creationId xmlns:p14="http://schemas.microsoft.com/office/powerpoint/2010/main" val="42914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42999" y="609600"/>
            <a:ext cx="10404835" cy="1356360"/>
          </a:xfrm>
        </p:spPr>
        <p:txBody>
          <a:bodyPr/>
          <a:lstStyle/>
          <a:p>
            <a:r>
              <a:rPr lang="it-IT" b="1" dirty="0"/>
              <a:t>Gestire i partecipanti in una riunione video</a:t>
            </a:r>
          </a:p>
        </p:txBody>
      </p:sp>
      <p:pic>
        <p:nvPicPr>
          <p:cNvPr id="4" name="Immagine 3"/>
          <p:cNvPicPr>
            <a:picLocks noChangeAspect="1"/>
          </p:cNvPicPr>
          <p:nvPr/>
        </p:nvPicPr>
        <p:blipFill>
          <a:blip r:embed="rId2"/>
          <a:stretch>
            <a:fillRect/>
          </a:stretch>
        </p:blipFill>
        <p:spPr>
          <a:xfrm>
            <a:off x="1011024" y="1965960"/>
            <a:ext cx="10194116" cy="3784391"/>
          </a:xfrm>
          <a:prstGeom prst="rect">
            <a:avLst/>
          </a:prstGeom>
        </p:spPr>
      </p:pic>
    </p:spTree>
    <p:extLst>
      <p:ext uri="{BB962C8B-B14F-4D97-AF65-F5344CB8AC3E}">
        <p14:creationId xmlns:p14="http://schemas.microsoft.com/office/powerpoint/2010/main" val="2202376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42999" y="609600"/>
            <a:ext cx="10404835" cy="1356360"/>
          </a:xfrm>
        </p:spPr>
        <p:txBody>
          <a:bodyPr/>
          <a:lstStyle/>
          <a:p>
            <a:r>
              <a:rPr lang="it-IT" b="1" dirty="0"/>
              <a:t>Gestire i partecipanti in una riunione video</a:t>
            </a:r>
          </a:p>
        </p:txBody>
      </p:sp>
      <p:pic>
        <p:nvPicPr>
          <p:cNvPr id="2" name="Immagine 1"/>
          <p:cNvPicPr>
            <a:picLocks noChangeAspect="1"/>
          </p:cNvPicPr>
          <p:nvPr/>
        </p:nvPicPr>
        <p:blipFill>
          <a:blip r:embed="rId2"/>
          <a:stretch>
            <a:fillRect/>
          </a:stretch>
        </p:blipFill>
        <p:spPr>
          <a:xfrm>
            <a:off x="1488158" y="1852838"/>
            <a:ext cx="9418654" cy="4451282"/>
          </a:xfrm>
          <a:prstGeom prst="rect">
            <a:avLst/>
          </a:prstGeom>
        </p:spPr>
      </p:pic>
    </p:spTree>
    <p:extLst>
      <p:ext uri="{BB962C8B-B14F-4D97-AF65-F5344CB8AC3E}">
        <p14:creationId xmlns:p14="http://schemas.microsoft.com/office/powerpoint/2010/main" val="4018324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42999" y="609600"/>
            <a:ext cx="10404835" cy="1356360"/>
          </a:xfrm>
        </p:spPr>
        <p:txBody>
          <a:bodyPr/>
          <a:lstStyle/>
          <a:p>
            <a:r>
              <a:rPr lang="it-IT" b="1" dirty="0"/>
              <a:t>Avviare riunioni video in altre </a:t>
            </a:r>
            <a:r>
              <a:rPr lang="it-IT" b="1" dirty="0" err="1"/>
              <a:t>app</a:t>
            </a:r>
            <a:endParaRPr lang="it-IT" b="1" dirty="0"/>
          </a:p>
        </p:txBody>
      </p:sp>
      <p:pic>
        <p:nvPicPr>
          <p:cNvPr id="3" name="Immagine 2"/>
          <p:cNvPicPr>
            <a:picLocks noChangeAspect="1"/>
          </p:cNvPicPr>
          <p:nvPr/>
        </p:nvPicPr>
        <p:blipFill>
          <a:blip r:embed="rId2"/>
          <a:stretch>
            <a:fillRect/>
          </a:stretch>
        </p:blipFill>
        <p:spPr>
          <a:xfrm>
            <a:off x="1835231" y="1708265"/>
            <a:ext cx="7978072" cy="4662820"/>
          </a:xfrm>
          <a:prstGeom prst="rect">
            <a:avLst/>
          </a:prstGeom>
        </p:spPr>
      </p:pic>
    </p:spTree>
    <p:extLst>
      <p:ext uri="{BB962C8B-B14F-4D97-AF65-F5344CB8AC3E}">
        <p14:creationId xmlns:p14="http://schemas.microsoft.com/office/powerpoint/2010/main" val="2205771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42999" y="609600"/>
            <a:ext cx="10404835" cy="1356360"/>
          </a:xfrm>
        </p:spPr>
        <p:txBody>
          <a:bodyPr/>
          <a:lstStyle/>
          <a:p>
            <a:r>
              <a:rPr lang="it-IT" b="1" dirty="0"/>
              <a:t>Avviare riunioni video in altre </a:t>
            </a:r>
            <a:r>
              <a:rPr lang="it-IT" b="1" dirty="0" err="1"/>
              <a:t>app</a:t>
            </a:r>
            <a:endParaRPr lang="it-IT" b="1" dirty="0"/>
          </a:p>
        </p:txBody>
      </p:sp>
      <p:pic>
        <p:nvPicPr>
          <p:cNvPr id="2" name="Immagine 1"/>
          <p:cNvPicPr>
            <a:picLocks noChangeAspect="1"/>
          </p:cNvPicPr>
          <p:nvPr/>
        </p:nvPicPr>
        <p:blipFill>
          <a:blip r:embed="rId2"/>
          <a:stretch>
            <a:fillRect/>
          </a:stretch>
        </p:blipFill>
        <p:spPr>
          <a:xfrm>
            <a:off x="1890417" y="1861940"/>
            <a:ext cx="8809666" cy="4208922"/>
          </a:xfrm>
          <a:prstGeom prst="rect">
            <a:avLst/>
          </a:prstGeom>
        </p:spPr>
      </p:pic>
    </p:spTree>
    <p:extLst>
      <p:ext uri="{BB962C8B-B14F-4D97-AF65-F5344CB8AC3E}">
        <p14:creationId xmlns:p14="http://schemas.microsoft.com/office/powerpoint/2010/main" val="400957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1142999" y="609600"/>
            <a:ext cx="10404835" cy="1356360"/>
          </a:xfrm>
        </p:spPr>
        <p:txBody>
          <a:bodyPr/>
          <a:lstStyle/>
          <a:p>
            <a:r>
              <a:rPr lang="it-IT" b="1" dirty="0"/>
              <a:t>Pianificare una riunione video in </a:t>
            </a:r>
            <a:r>
              <a:rPr lang="it-IT" b="1" dirty="0" err="1"/>
              <a:t>Calendar</a:t>
            </a:r>
            <a:endParaRPr lang="it-IT" b="1" dirty="0"/>
          </a:p>
        </p:txBody>
      </p:sp>
      <p:sp>
        <p:nvSpPr>
          <p:cNvPr id="3" name="Rettangolo 2"/>
          <p:cNvSpPr/>
          <p:nvPr/>
        </p:nvSpPr>
        <p:spPr>
          <a:xfrm>
            <a:off x="1142999" y="1694771"/>
            <a:ext cx="10124387" cy="4278094"/>
          </a:xfrm>
          <a:prstGeom prst="rect">
            <a:avLst/>
          </a:prstGeom>
        </p:spPr>
        <p:txBody>
          <a:bodyPr wrap="square">
            <a:spAutoFit/>
          </a:bodyPr>
          <a:lstStyle/>
          <a:p>
            <a:r>
              <a:rPr lang="it-IT" sz="1600" dirty="0"/>
              <a:t>Quando aggiungi un invitato a un evento, vengono aggiunti automaticamente il link alla riunione video </a:t>
            </a:r>
            <a:r>
              <a:rPr lang="it-IT" sz="1600" dirty="0" smtClean="0"/>
              <a:t>per </a:t>
            </a:r>
            <a:r>
              <a:rPr lang="it-IT" sz="1600" dirty="0"/>
              <a:t>accedervi.</a:t>
            </a:r>
          </a:p>
          <a:p>
            <a:endParaRPr lang="it-IT" sz="1600" dirty="0"/>
          </a:p>
          <a:p>
            <a:pPr marL="285750" indent="-285750">
              <a:buFont typeface="Arial" panose="020B0604020202020204" pitchFamily="34" charset="0"/>
              <a:buChar char="•"/>
            </a:pPr>
            <a:r>
              <a:rPr lang="it-IT" sz="1600" dirty="0"/>
              <a:t>    Vai a Google </a:t>
            </a:r>
            <a:r>
              <a:rPr lang="it-IT" sz="1600" dirty="0" err="1"/>
              <a:t>Calendar</a:t>
            </a:r>
            <a:r>
              <a:rPr lang="it-IT" sz="1600" dirty="0"/>
              <a:t> e crea un evento.</a:t>
            </a:r>
          </a:p>
          <a:p>
            <a:pPr marL="285750" indent="-285750">
              <a:buFont typeface="Arial" panose="020B0604020202020204" pitchFamily="34" charset="0"/>
              <a:buChar char="•"/>
            </a:pPr>
            <a:r>
              <a:rPr lang="it-IT" sz="1600" dirty="0"/>
              <a:t>    Nella scheda Invitati, fai clic su Aggiungi invitati e inserisci gli indirizzi </a:t>
            </a:r>
            <a:r>
              <a:rPr lang="it-IT" sz="1600" dirty="0" smtClean="0"/>
              <a:t>email o di gruppo.</a:t>
            </a:r>
            <a:endParaRPr lang="it-IT" sz="1600" dirty="0"/>
          </a:p>
          <a:p>
            <a:pPr marL="285750" indent="-285750">
              <a:buFont typeface="Arial" panose="020B0604020202020204" pitchFamily="34" charset="0"/>
              <a:buChar char="•"/>
            </a:pPr>
            <a:r>
              <a:rPr lang="it-IT" sz="1600" dirty="0"/>
              <a:t>    Fai clic su Salva.</a:t>
            </a:r>
          </a:p>
          <a:p>
            <a:pPr marL="285750" indent="-285750">
              <a:buFont typeface="Arial" panose="020B0604020202020204" pitchFamily="34" charset="0"/>
              <a:buChar char="•"/>
            </a:pPr>
            <a:r>
              <a:rPr lang="it-IT" sz="1600" dirty="0"/>
              <a:t>    Fai clic su Invia per inviare gli inviti.</a:t>
            </a:r>
          </a:p>
          <a:p>
            <a:pPr marL="285750" indent="-285750">
              <a:buFont typeface="Arial" panose="020B0604020202020204" pitchFamily="34" charset="0"/>
              <a:buChar char="•"/>
            </a:pPr>
            <a:r>
              <a:rPr lang="it-IT" sz="1600" dirty="0"/>
              <a:t>    Gli invitati ricevono un'email con le informazioni sull'evento e un link alla riunione video. Gli invitati possono inoltrare il link della riunione ad altre persone. Se una persona che non è stata invitata chiede di partecipare all'evento di </a:t>
            </a:r>
            <a:r>
              <a:rPr lang="it-IT" sz="1600" dirty="0" err="1"/>
              <a:t>Calendar</a:t>
            </a:r>
            <a:r>
              <a:rPr lang="it-IT" sz="1600" dirty="0"/>
              <a:t>, la sua richiesta deve essere approvata da un partecipante alla riunione.</a:t>
            </a:r>
          </a:p>
          <a:p>
            <a:endParaRPr lang="it-IT" sz="1600" dirty="0"/>
          </a:p>
          <a:p>
            <a:r>
              <a:rPr lang="it-IT" sz="1600" dirty="0"/>
              <a:t>Nota: per aggiungere manualmente una riunione video, fai clic su Aggiungi </a:t>
            </a:r>
            <a:r>
              <a:rPr lang="it-IT" sz="1600" dirty="0" smtClean="0"/>
              <a:t>conferenza. Puoi </a:t>
            </a:r>
            <a:r>
              <a:rPr lang="it-IT" sz="1600" dirty="0"/>
              <a:t>utilizzare i dettagli di una conferenza di </a:t>
            </a:r>
            <a:r>
              <a:rPr lang="it-IT" sz="1600" dirty="0" err="1"/>
              <a:t>Meet</a:t>
            </a:r>
            <a:r>
              <a:rPr lang="it-IT" sz="1600" dirty="0"/>
              <a:t> per pianificare eventi di </a:t>
            </a:r>
            <a:r>
              <a:rPr lang="it-IT" sz="1600" dirty="0" err="1"/>
              <a:t>Calendar</a:t>
            </a:r>
            <a:r>
              <a:rPr lang="it-IT" sz="1600" dirty="0"/>
              <a:t>.</a:t>
            </a:r>
          </a:p>
          <a:p>
            <a:endParaRPr lang="it-IT" sz="1600" dirty="0"/>
          </a:p>
          <a:p>
            <a:pPr marL="285750" indent="-285750">
              <a:buFont typeface="Arial" panose="020B0604020202020204" pitchFamily="34" charset="0"/>
              <a:buChar char="•"/>
            </a:pPr>
            <a:r>
              <a:rPr lang="it-IT" sz="1600" dirty="0"/>
              <a:t>    In </a:t>
            </a:r>
            <a:r>
              <a:rPr lang="it-IT" sz="1600" dirty="0" err="1"/>
              <a:t>Calendar</a:t>
            </a:r>
            <a:r>
              <a:rPr lang="it-IT" sz="1600" dirty="0"/>
              <a:t>, apri in modalità di modifica un evento che includa un'</a:t>
            </a:r>
            <a:r>
              <a:rPr lang="it-IT" sz="1600" dirty="0" err="1"/>
              <a:t>audioconferenza</a:t>
            </a:r>
            <a:r>
              <a:rPr lang="it-IT" sz="1600" dirty="0"/>
              <a:t>.</a:t>
            </a:r>
          </a:p>
          <a:p>
            <a:pPr marL="285750" indent="-285750">
              <a:buFont typeface="Arial" panose="020B0604020202020204" pitchFamily="34" charset="0"/>
              <a:buChar char="•"/>
            </a:pPr>
            <a:r>
              <a:rPr lang="it-IT" sz="1600" dirty="0"/>
              <a:t>    Accanto a Partecipa a </a:t>
            </a:r>
            <a:r>
              <a:rPr lang="it-IT" sz="1600" dirty="0" err="1"/>
              <a:t>Hangouts</a:t>
            </a:r>
            <a:r>
              <a:rPr lang="it-IT" sz="1600" dirty="0"/>
              <a:t> </a:t>
            </a:r>
            <a:r>
              <a:rPr lang="it-IT" sz="1600" dirty="0" err="1"/>
              <a:t>Meet</a:t>
            </a:r>
            <a:r>
              <a:rPr lang="it-IT" sz="1600" dirty="0"/>
              <a:t>, fai clic sulla Freccia giù.</a:t>
            </a:r>
          </a:p>
          <a:p>
            <a:pPr marL="285750" indent="-285750">
              <a:buFont typeface="Arial" panose="020B0604020202020204" pitchFamily="34" charset="0"/>
              <a:buChar char="•"/>
            </a:pPr>
            <a:r>
              <a:rPr lang="it-IT" sz="1600" dirty="0"/>
              <a:t>    Accanto a ID riunione, fai clic su Modifica evento e incolla o digita un URL di </a:t>
            </a:r>
            <a:r>
              <a:rPr lang="it-IT" sz="1600" dirty="0" err="1"/>
              <a:t>Meet</a:t>
            </a:r>
            <a:r>
              <a:rPr lang="it-IT" sz="1600" dirty="0"/>
              <a:t> esistente.</a:t>
            </a:r>
          </a:p>
          <a:p>
            <a:pPr marL="285750" indent="-285750">
              <a:buFont typeface="Arial" panose="020B0604020202020204" pitchFamily="34" charset="0"/>
              <a:buChar char="•"/>
            </a:pPr>
            <a:r>
              <a:rPr lang="it-IT" sz="1600" dirty="0"/>
              <a:t>    Fai clic su Salva.</a:t>
            </a:r>
          </a:p>
        </p:txBody>
      </p:sp>
    </p:spTree>
    <p:extLst>
      <p:ext uri="{BB962C8B-B14F-4D97-AF65-F5344CB8AC3E}">
        <p14:creationId xmlns:p14="http://schemas.microsoft.com/office/powerpoint/2010/main" val="289908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2" name="Rettangolo 1"/>
          <p:cNvSpPr/>
          <p:nvPr/>
        </p:nvSpPr>
        <p:spPr>
          <a:xfrm>
            <a:off x="821634" y="1850093"/>
            <a:ext cx="3996856" cy="3416320"/>
          </a:xfrm>
          <a:prstGeom prst="rect">
            <a:avLst/>
          </a:prstGeom>
        </p:spPr>
        <p:txBody>
          <a:bodyPr wrap="square">
            <a:spAutoFit/>
          </a:bodyPr>
          <a:lstStyle/>
          <a:p>
            <a:pPr algn="just"/>
            <a:r>
              <a:rPr lang="it-IT" dirty="0"/>
              <a:t>Per utilizzare Google </a:t>
            </a:r>
            <a:r>
              <a:rPr lang="it-IT" dirty="0" err="1"/>
              <a:t>Meet</a:t>
            </a:r>
            <a:r>
              <a:rPr lang="it-IT" dirty="0"/>
              <a:t> da PC non devi scaricare alcun software. Se, infatti, possiedi un microfono e una webcam, ti è possibile creare o partecipare alle riunioni di </a:t>
            </a:r>
            <a:r>
              <a:rPr lang="it-IT" dirty="0" err="1"/>
              <a:t>Meet</a:t>
            </a:r>
            <a:r>
              <a:rPr lang="it-IT" dirty="0"/>
              <a:t> semplicemente utilizzando il tuo programma di navigazione. Ecco come fare.</a:t>
            </a:r>
          </a:p>
          <a:p>
            <a:pPr algn="just"/>
            <a:endParaRPr lang="it-IT" dirty="0"/>
          </a:p>
          <a:p>
            <a:pPr algn="just"/>
            <a:r>
              <a:rPr lang="it-IT" dirty="0"/>
              <a:t>Innanzitutto assicurati di utilizzare un browser compatibile, come ad esempio Google </a:t>
            </a:r>
            <a:r>
              <a:rPr lang="it-IT" dirty="0" err="1"/>
              <a:t>Chrome</a:t>
            </a:r>
            <a:r>
              <a:rPr lang="it-IT" dirty="0"/>
              <a:t>, </a:t>
            </a:r>
            <a:r>
              <a:rPr lang="it-IT" dirty="0" err="1"/>
              <a:t>Mozilla</a:t>
            </a:r>
            <a:r>
              <a:rPr lang="it-IT" dirty="0"/>
              <a:t> </a:t>
            </a:r>
            <a:r>
              <a:rPr lang="it-IT" dirty="0" err="1"/>
              <a:t>Firefox</a:t>
            </a:r>
            <a:r>
              <a:rPr lang="it-IT" dirty="0"/>
              <a:t>, </a:t>
            </a:r>
            <a:r>
              <a:rPr lang="it-IT" dirty="0" err="1"/>
              <a:t>Edge</a:t>
            </a:r>
            <a:r>
              <a:rPr lang="it-IT" dirty="0"/>
              <a:t> o Safari.</a:t>
            </a:r>
          </a:p>
        </p:txBody>
      </p:sp>
      <p:pic>
        <p:nvPicPr>
          <p:cNvPr id="3" name="Immagine 2"/>
          <p:cNvPicPr>
            <a:picLocks noChangeAspect="1"/>
          </p:cNvPicPr>
          <p:nvPr/>
        </p:nvPicPr>
        <p:blipFill>
          <a:blip r:embed="rId2"/>
          <a:stretch>
            <a:fillRect/>
          </a:stretch>
        </p:blipFill>
        <p:spPr>
          <a:xfrm>
            <a:off x="5608072" y="1850093"/>
            <a:ext cx="5810250" cy="4095750"/>
          </a:xfrm>
          <a:prstGeom prst="rect">
            <a:avLst/>
          </a:prstGeom>
        </p:spPr>
      </p:pic>
    </p:spTree>
    <p:extLst>
      <p:ext uri="{BB962C8B-B14F-4D97-AF65-F5344CB8AC3E}">
        <p14:creationId xmlns:p14="http://schemas.microsoft.com/office/powerpoint/2010/main" val="191241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4" name="Rettangolo 3"/>
          <p:cNvSpPr/>
          <p:nvPr/>
        </p:nvSpPr>
        <p:spPr>
          <a:xfrm>
            <a:off x="743198" y="1850093"/>
            <a:ext cx="4385393" cy="3693319"/>
          </a:xfrm>
          <a:prstGeom prst="rect">
            <a:avLst/>
          </a:prstGeom>
        </p:spPr>
        <p:txBody>
          <a:bodyPr wrap="square">
            <a:spAutoFit/>
          </a:bodyPr>
          <a:lstStyle/>
          <a:p>
            <a:pPr algn="just"/>
            <a:r>
              <a:rPr lang="it-IT" dirty="0" smtClean="0">
                <a:solidFill>
                  <a:srgbClr val="232323"/>
                </a:solidFill>
                <a:latin typeface="+mj-lt"/>
              </a:rPr>
              <a:t>La via principale per utilizzare </a:t>
            </a:r>
            <a:r>
              <a:rPr lang="it-IT" dirty="0" err="1" smtClean="0">
                <a:solidFill>
                  <a:srgbClr val="232323"/>
                </a:solidFill>
                <a:latin typeface="+mj-lt"/>
              </a:rPr>
              <a:t>Meet</a:t>
            </a:r>
            <a:r>
              <a:rPr lang="it-IT" dirty="0" smtClean="0">
                <a:solidFill>
                  <a:srgbClr val="232323"/>
                </a:solidFill>
                <a:latin typeface="+mj-lt"/>
              </a:rPr>
              <a:t> </a:t>
            </a:r>
            <a:r>
              <a:rPr lang="it-IT" dirty="0">
                <a:solidFill>
                  <a:srgbClr val="232323"/>
                </a:solidFill>
                <a:latin typeface="+mj-lt"/>
              </a:rPr>
              <a:t>è accedere a https://meet.google.com/ e, se stai utilizzando un account abilitato alla creazione di riunioni, vedrai a schermo il pulsante verde con scritto </a:t>
            </a:r>
            <a:r>
              <a:rPr lang="it-IT" b="1" dirty="0">
                <a:solidFill>
                  <a:srgbClr val="232323"/>
                </a:solidFill>
                <a:latin typeface="+mj-lt"/>
              </a:rPr>
              <a:t>Partecipa ad una riunione o avviala</a:t>
            </a:r>
            <a:r>
              <a:rPr lang="it-IT" dirty="0">
                <a:solidFill>
                  <a:srgbClr val="232323"/>
                </a:solidFill>
                <a:latin typeface="+mj-lt"/>
              </a:rPr>
              <a:t>; in caso contrario, se sei abilitato solo alla partecipazione alle riunioni (limitazione rimossa da maggio 2020), vedrai un pulsante verde con scritto </a:t>
            </a:r>
            <a:r>
              <a:rPr lang="it-IT" b="1" dirty="0">
                <a:solidFill>
                  <a:srgbClr val="232323"/>
                </a:solidFill>
                <a:latin typeface="+mj-lt"/>
              </a:rPr>
              <a:t>Utilizza un codice riunione</a:t>
            </a:r>
            <a:r>
              <a:rPr lang="it-IT" dirty="0" smtClean="0">
                <a:solidFill>
                  <a:srgbClr val="232323"/>
                </a:solidFill>
                <a:latin typeface="+mj-lt"/>
              </a:rPr>
              <a:t>.</a:t>
            </a:r>
          </a:p>
          <a:p>
            <a:pPr algn="just"/>
            <a:endParaRPr lang="it-IT" dirty="0">
              <a:solidFill>
                <a:srgbClr val="232323"/>
              </a:solidFill>
              <a:latin typeface="+mj-lt"/>
            </a:endParaRPr>
          </a:p>
          <a:p>
            <a:pPr algn="just"/>
            <a:r>
              <a:rPr lang="it-IT" dirty="0" smtClean="0">
                <a:solidFill>
                  <a:srgbClr val="232323"/>
                </a:solidFill>
                <a:latin typeface="+mj-lt"/>
              </a:rPr>
              <a:t>A scuola solo i Docenti possono attivare le riunioni.</a:t>
            </a:r>
            <a:endParaRPr lang="it-IT" dirty="0">
              <a:latin typeface="+mj-lt"/>
            </a:endParaRPr>
          </a:p>
        </p:txBody>
      </p:sp>
      <p:pic>
        <p:nvPicPr>
          <p:cNvPr id="6" name="Immagine 5"/>
          <p:cNvPicPr>
            <a:picLocks noChangeAspect="1"/>
          </p:cNvPicPr>
          <p:nvPr/>
        </p:nvPicPr>
        <p:blipFill>
          <a:blip r:embed="rId2"/>
          <a:stretch>
            <a:fillRect/>
          </a:stretch>
        </p:blipFill>
        <p:spPr>
          <a:xfrm>
            <a:off x="5464948" y="1965960"/>
            <a:ext cx="5810250" cy="4095750"/>
          </a:xfrm>
          <a:prstGeom prst="rect">
            <a:avLst/>
          </a:prstGeom>
        </p:spPr>
      </p:pic>
    </p:spTree>
    <p:extLst>
      <p:ext uri="{BB962C8B-B14F-4D97-AF65-F5344CB8AC3E}">
        <p14:creationId xmlns:p14="http://schemas.microsoft.com/office/powerpoint/2010/main" val="120834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2" name="Rettangolo 1"/>
          <p:cNvSpPr/>
          <p:nvPr/>
        </p:nvSpPr>
        <p:spPr>
          <a:xfrm>
            <a:off x="834887" y="1908312"/>
            <a:ext cx="10622943" cy="3416320"/>
          </a:xfrm>
          <a:prstGeom prst="rect">
            <a:avLst/>
          </a:prstGeom>
        </p:spPr>
        <p:txBody>
          <a:bodyPr wrap="square">
            <a:spAutoFit/>
          </a:bodyPr>
          <a:lstStyle/>
          <a:p>
            <a:pPr algn="just"/>
            <a:r>
              <a:rPr lang="it-IT" dirty="0">
                <a:solidFill>
                  <a:srgbClr val="232323"/>
                </a:solidFill>
                <a:latin typeface="Georgia" panose="02040502050405020303" pitchFamily="18" charset="0"/>
              </a:rPr>
              <a:t>Per partecipare a una riunione, dovrai avere a disposizione il </a:t>
            </a:r>
            <a:r>
              <a:rPr lang="it-IT" b="1" dirty="0">
                <a:solidFill>
                  <a:srgbClr val="232323"/>
                </a:solidFill>
                <a:latin typeface="Georgia" panose="02040502050405020303" pitchFamily="18" charset="0"/>
              </a:rPr>
              <a:t>codice riunione</a:t>
            </a:r>
            <a:r>
              <a:rPr lang="it-IT" dirty="0">
                <a:solidFill>
                  <a:srgbClr val="232323"/>
                </a:solidFill>
                <a:latin typeface="Georgia" panose="02040502050405020303" pitchFamily="18" charset="0"/>
              </a:rPr>
              <a:t> o il </a:t>
            </a:r>
            <a:r>
              <a:rPr lang="it-IT" b="1" dirty="0">
                <a:solidFill>
                  <a:srgbClr val="232323"/>
                </a:solidFill>
                <a:latin typeface="Georgia" panose="02040502050405020303" pitchFamily="18" charset="0"/>
              </a:rPr>
              <a:t>link di invito</a:t>
            </a:r>
            <a:r>
              <a:rPr lang="it-IT" dirty="0">
                <a:solidFill>
                  <a:srgbClr val="232323"/>
                </a:solidFill>
                <a:latin typeface="Georgia" panose="02040502050405020303" pitchFamily="18" charset="0"/>
              </a:rPr>
              <a:t> fornito da chi l’ha </a:t>
            </a:r>
            <a:r>
              <a:rPr lang="it-IT" dirty="0" smtClean="0">
                <a:solidFill>
                  <a:srgbClr val="232323"/>
                </a:solidFill>
                <a:latin typeface="Georgia" panose="02040502050405020303" pitchFamily="18" charset="0"/>
              </a:rPr>
              <a:t>creata o direttamente in </a:t>
            </a:r>
            <a:r>
              <a:rPr lang="it-IT" dirty="0" err="1" smtClean="0">
                <a:solidFill>
                  <a:srgbClr val="232323"/>
                </a:solidFill>
                <a:latin typeface="Georgia" panose="02040502050405020303" pitchFamily="18" charset="0"/>
              </a:rPr>
              <a:t>Classroom</a:t>
            </a:r>
            <a:r>
              <a:rPr lang="it-IT" dirty="0" smtClean="0">
                <a:solidFill>
                  <a:srgbClr val="232323"/>
                </a:solidFill>
                <a:latin typeface="Georgia" panose="02040502050405020303" pitchFamily="18" charset="0"/>
              </a:rPr>
              <a:t> se hai accesso ad una classe virtuale.</a:t>
            </a:r>
          </a:p>
          <a:p>
            <a:pPr algn="just"/>
            <a:r>
              <a:rPr lang="it-IT" dirty="0" smtClean="0">
                <a:solidFill>
                  <a:srgbClr val="232323"/>
                </a:solidFill>
                <a:latin typeface="Georgia" panose="02040502050405020303" pitchFamily="18" charset="0"/>
              </a:rPr>
              <a:t>Per accedere alla riunione premi </a:t>
            </a:r>
            <a:r>
              <a:rPr lang="it-IT" dirty="0">
                <a:solidFill>
                  <a:srgbClr val="232323"/>
                </a:solidFill>
                <a:latin typeface="Georgia" panose="02040502050405020303" pitchFamily="18" charset="0"/>
              </a:rPr>
              <a:t>il </a:t>
            </a:r>
            <a:r>
              <a:rPr lang="it-IT" b="1" dirty="0">
                <a:solidFill>
                  <a:srgbClr val="232323"/>
                </a:solidFill>
                <a:latin typeface="Georgia" panose="02040502050405020303" pitchFamily="18" charset="0"/>
              </a:rPr>
              <a:t>pulsante verde</a:t>
            </a:r>
            <a:r>
              <a:rPr lang="it-IT" dirty="0">
                <a:solidFill>
                  <a:srgbClr val="232323"/>
                </a:solidFill>
                <a:latin typeface="Georgia" panose="02040502050405020303" pitchFamily="18" charset="0"/>
              </a:rPr>
              <a:t> presente nella pagina di Google </a:t>
            </a:r>
            <a:r>
              <a:rPr lang="it-IT" dirty="0" err="1">
                <a:solidFill>
                  <a:srgbClr val="232323"/>
                </a:solidFill>
                <a:latin typeface="Georgia" panose="02040502050405020303" pitchFamily="18" charset="0"/>
              </a:rPr>
              <a:t>Meet</a:t>
            </a:r>
            <a:r>
              <a:rPr lang="it-IT" dirty="0">
                <a:solidFill>
                  <a:srgbClr val="232323"/>
                </a:solidFill>
                <a:latin typeface="Georgia" panose="02040502050405020303" pitchFamily="18" charset="0"/>
              </a:rPr>
              <a:t> e inserisci, nella pagina che si apre, il codice che hai ricevuto. Se hai cliccato sul link d’invito, </a:t>
            </a:r>
            <a:r>
              <a:rPr lang="it-IT" dirty="0" smtClean="0">
                <a:solidFill>
                  <a:srgbClr val="232323"/>
                </a:solidFill>
                <a:latin typeface="Georgia" panose="02040502050405020303" pitchFamily="18" charset="0"/>
              </a:rPr>
              <a:t>questo passaggio non sarà necessario. Se sei stato aggiunto ad una riunione in Calendario troverai direttamente le tue attività nella pagina principale di </a:t>
            </a:r>
            <a:r>
              <a:rPr lang="it-IT" dirty="0" err="1" smtClean="0">
                <a:solidFill>
                  <a:srgbClr val="232323"/>
                </a:solidFill>
                <a:latin typeface="Georgia" panose="02040502050405020303" pitchFamily="18" charset="0"/>
              </a:rPr>
              <a:t>Meet</a:t>
            </a:r>
            <a:r>
              <a:rPr lang="it-IT" dirty="0" smtClean="0">
                <a:solidFill>
                  <a:srgbClr val="232323"/>
                </a:solidFill>
                <a:latin typeface="Georgia" panose="02040502050405020303" pitchFamily="18" charset="0"/>
              </a:rPr>
              <a:t>.</a:t>
            </a:r>
          </a:p>
          <a:p>
            <a:pPr algn="just"/>
            <a:endParaRPr lang="it-IT" dirty="0">
              <a:solidFill>
                <a:srgbClr val="232323"/>
              </a:solidFill>
              <a:latin typeface="Georgia" panose="02040502050405020303" pitchFamily="18" charset="0"/>
            </a:endParaRPr>
          </a:p>
          <a:p>
            <a:pPr algn="just"/>
            <a:r>
              <a:rPr lang="it-IT" dirty="0">
                <a:solidFill>
                  <a:srgbClr val="232323"/>
                </a:solidFill>
                <a:latin typeface="Georgia" panose="02040502050405020303" pitchFamily="18" charset="0"/>
              </a:rPr>
              <a:t>Se vuoi invece creare una riunione, premi il pulsante verde con scritto </a:t>
            </a:r>
            <a:r>
              <a:rPr lang="it-IT" b="1" dirty="0">
                <a:solidFill>
                  <a:srgbClr val="232323"/>
                </a:solidFill>
                <a:latin typeface="Georgia" panose="02040502050405020303" pitchFamily="18" charset="0"/>
              </a:rPr>
              <a:t>Partecipa ad una riunione o avviala</a:t>
            </a:r>
            <a:r>
              <a:rPr lang="it-IT" dirty="0">
                <a:solidFill>
                  <a:srgbClr val="232323"/>
                </a:solidFill>
                <a:latin typeface="Georgia" panose="02040502050405020303" pitchFamily="18" charset="0"/>
              </a:rPr>
              <a:t> e inserisci il </a:t>
            </a:r>
            <a:r>
              <a:rPr lang="it-IT" b="1" dirty="0">
                <a:solidFill>
                  <a:srgbClr val="232323"/>
                </a:solidFill>
                <a:latin typeface="Georgia" panose="02040502050405020303" pitchFamily="18" charset="0"/>
              </a:rPr>
              <a:t>titolo</a:t>
            </a:r>
            <a:r>
              <a:rPr lang="it-IT" dirty="0">
                <a:solidFill>
                  <a:srgbClr val="232323"/>
                </a:solidFill>
                <a:latin typeface="Georgia" panose="02040502050405020303" pitchFamily="18" charset="0"/>
              </a:rPr>
              <a:t> della riunione nel box che compare dopo. Puoi anche lasciare il box vuoto, per assegnare un nome casuale alla riunione.</a:t>
            </a:r>
          </a:p>
          <a:p>
            <a:pPr algn="just"/>
            <a:r>
              <a:rPr lang="it-IT" dirty="0">
                <a:solidFill>
                  <a:srgbClr val="232323"/>
                </a:solidFill>
                <a:latin typeface="Georgia" panose="02040502050405020303" pitchFamily="18" charset="0"/>
              </a:rPr>
              <a:t>In entrambi i casi, se è la prima volta che avvii Google </a:t>
            </a:r>
            <a:r>
              <a:rPr lang="it-IT" dirty="0" err="1">
                <a:solidFill>
                  <a:srgbClr val="232323"/>
                </a:solidFill>
                <a:latin typeface="Georgia" panose="02040502050405020303" pitchFamily="18" charset="0"/>
              </a:rPr>
              <a:t>Meet</a:t>
            </a:r>
            <a:r>
              <a:rPr lang="it-IT" dirty="0">
                <a:solidFill>
                  <a:srgbClr val="232323"/>
                </a:solidFill>
                <a:latin typeface="Georgia" panose="02040502050405020303" pitchFamily="18" charset="0"/>
              </a:rPr>
              <a:t>, comparirà una richiesta di permessi per utilizzare webcam e microfono, alla quale dovrai acconsentire, premendo il pulsante </a:t>
            </a:r>
            <a:r>
              <a:rPr lang="it-IT" b="1" dirty="0">
                <a:solidFill>
                  <a:srgbClr val="232323"/>
                </a:solidFill>
                <a:latin typeface="Georgia" panose="02040502050405020303" pitchFamily="18" charset="0"/>
              </a:rPr>
              <a:t>consenti</a:t>
            </a:r>
            <a:r>
              <a:rPr lang="it-IT" dirty="0">
                <a:solidFill>
                  <a:srgbClr val="232323"/>
                </a:solidFill>
                <a:latin typeface="Georgia" panose="02040502050405020303" pitchFamily="18" charset="0"/>
              </a:rPr>
              <a:t>.</a:t>
            </a:r>
            <a:endParaRPr lang="it-IT" b="0" i="0" dirty="0">
              <a:solidFill>
                <a:srgbClr val="232323"/>
              </a:solidFill>
              <a:effectLst/>
              <a:latin typeface="Georgia" panose="02040502050405020303" pitchFamily="18" charset="0"/>
            </a:endParaRPr>
          </a:p>
        </p:txBody>
      </p:sp>
    </p:spTree>
    <p:extLst>
      <p:ext uri="{BB962C8B-B14F-4D97-AF65-F5344CB8AC3E}">
        <p14:creationId xmlns:p14="http://schemas.microsoft.com/office/powerpoint/2010/main" val="220699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3" name="Rettangolo 2"/>
          <p:cNvSpPr/>
          <p:nvPr/>
        </p:nvSpPr>
        <p:spPr>
          <a:xfrm>
            <a:off x="598998" y="1718247"/>
            <a:ext cx="11017857" cy="1200329"/>
          </a:xfrm>
          <a:prstGeom prst="rect">
            <a:avLst/>
          </a:prstGeom>
        </p:spPr>
        <p:txBody>
          <a:bodyPr wrap="square">
            <a:spAutoFit/>
          </a:bodyPr>
          <a:lstStyle/>
          <a:p>
            <a:pPr algn="just"/>
            <a:r>
              <a:rPr lang="it-IT" dirty="0"/>
              <a:t>Una volta fatto questo, ti verrà presentata l’anteprima del tuo collegamento alla riunione. In questa schermata hai la possibilità, se vuoi, di disattivare il microfono o la webcam, premendo il pulsante con l’icona del microfono o il pulsante con l’icona della webcam, sulla sinistra. Puoi ora decidere di partecipare alla riunione, premendo il pulsante Chiedi di partecipare o, in caso tu stessi creando la riunione, il pulsante Partecipa.</a:t>
            </a:r>
          </a:p>
        </p:txBody>
      </p:sp>
      <p:sp>
        <p:nvSpPr>
          <p:cNvPr id="4" name="Rettangolo 3"/>
          <p:cNvSpPr/>
          <p:nvPr/>
        </p:nvSpPr>
        <p:spPr>
          <a:xfrm>
            <a:off x="598998" y="3259503"/>
            <a:ext cx="6096000" cy="1754326"/>
          </a:xfrm>
          <a:prstGeom prst="rect">
            <a:avLst/>
          </a:prstGeom>
        </p:spPr>
        <p:txBody>
          <a:bodyPr>
            <a:spAutoFit/>
          </a:bodyPr>
          <a:lstStyle/>
          <a:p>
            <a:pPr algn="just"/>
            <a:r>
              <a:rPr lang="it-IT" dirty="0"/>
              <a:t>Se hai appena creato una riunione, comparirà immediatamente un box con le informazioni necessarie per far collegare altre persone. Puoi premere il pulsante Copia info partecipazione e inviare le informazioni copiate ai partecipanti, oppure decidere di premere il pulsante Aggiungi per invitare nuovi partecipanti tramite email.</a:t>
            </a:r>
          </a:p>
        </p:txBody>
      </p:sp>
      <p:pic>
        <p:nvPicPr>
          <p:cNvPr id="6" name="Immagine 5"/>
          <p:cNvPicPr>
            <a:picLocks noChangeAspect="1"/>
          </p:cNvPicPr>
          <p:nvPr/>
        </p:nvPicPr>
        <p:blipFill>
          <a:blip r:embed="rId2"/>
          <a:stretch>
            <a:fillRect/>
          </a:stretch>
        </p:blipFill>
        <p:spPr>
          <a:xfrm>
            <a:off x="6954907" y="3074607"/>
            <a:ext cx="4661948" cy="3286291"/>
          </a:xfrm>
          <a:prstGeom prst="rect">
            <a:avLst/>
          </a:prstGeom>
        </p:spPr>
      </p:pic>
    </p:spTree>
    <p:extLst>
      <p:ext uri="{BB962C8B-B14F-4D97-AF65-F5344CB8AC3E}">
        <p14:creationId xmlns:p14="http://schemas.microsoft.com/office/powerpoint/2010/main" val="22078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2" name="Rettangolo 1"/>
          <p:cNvSpPr/>
          <p:nvPr/>
        </p:nvSpPr>
        <p:spPr>
          <a:xfrm>
            <a:off x="575145" y="1592885"/>
            <a:ext cx="5324723" cy="4278094"/>
          </a:xfrm>
          <a:prstGeom prst="rect">
            <a:avLst/>
          </a:prstGeom>
        </p:spPr>
        <p:txBody>
          <a:bodyPr wrap="square">
            <a:spAutoFit/>
          </a:bodyPr>
          <a:lstStyle/>
          <a:p>
            <a:pPr algn="just"/>
            <a:r>
              <a:rPr lang="it-IT" sz="1600" dirty="0"/>
              <a:t>Una volta copiate le informazioni di riunione e inviati gli inviti, puoi premere l’icona con la X, in alto a destra nel box, per tornare alla videoconferenza. In ogni caso, puoi visualizzare nuovamente le informazioni di riunione, premendo sul pulsante con il nome della riunione posto in basso a sinistra sullo schermo.</a:t>
            </a:r>
          </a:p>
          <a:p>
            <a:pPr algn="just"/>
            <a:endParaRPr lang="it-IT" sz="1600" dirty="0"/>
          </a:p>
          <a:p>
            <a:pPr algn="just"/>
            <a:r>
              <a:rPr lang="it-IT" sz="1600" dirty="0"/>
              <a:t>Se, invece, stai partecipando alla riunione come ospite, devi attendere che il gestore della riunione accetti il tuo collegamento; dopodiché sarai automaticamente all’interno della riunione.</a:t>
            </a:r>
          </a:p>
          <a:p>
            <a:pPr algn="just"/>
            <a:endParaRPr lang="it-IT" sz="1600" dirty="0"/>
          </a:p>
          <a:p>
            <a:pPr algn="just"/>
            <a:r>
              <a:rPr lang="it-IT" sz="1600" dirty="0"/>
              <a:t>Puoi, anche in questo caso, decidere di disattivare microfono e webcam in qualsiasi momento, premendo i pulsanti con le icone del microfono o della webcam posti in basso. Per interrompere il collegamento, invece, ti basta premere il pulsante rosso con l’icona di una cornetta, in basso al centro.</a:t>
            </a:r>
          </a:p>
        </p:txBody>
      </p:sp>
      <p:pic>
        <p:nvPicPr>
          <p:cNvPr id="7" name="Immagine 6"/>
          <p:cNvPicPr>
            <a:picLocks noChangeAspect="1"/>
          </p:cNvPicPr>
          <p:nvPr/>
        </p:nvPicPr>
        <p:blipFill>
          <a:blip r:embed="rId2"/>
          <a:stretch>
            <a:fillRect/>
          </a:stretch>
        </p:blipFill>
        <p:spPr>
          <a:xfrm>
            <a:off x="6276572" y="1592885"/>
            <a:ext cx="5309803" cy="3742976"/>
          </a:xfrm>
          <a:prstGeom prst="rect">
            <a:avLst/>
          </a:prstGeom>
        </p:spPr>
      </p:pic>
    </p:spTree>
    <p:extLst>
      <p:ext uri="{BB962C8B-B14F-4D97-AF65-F5344CB8AC3E}">
        <p14:creationId xmlns:p14="http://schemas.microsoft.com/office/powerpoint/2010/main" val="3953768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3" name="Rettangolo 2"/>
          <p:cNvSpPr/>
          <p:nvPr/>
        </p:nvSpPr>
        <p:spPr>
          <a:xfrm>
            <a:off x="487680" y="1965960"/>
            <a:ext cx="6096000" cy="4031873"/>
          </a:xfrm>
          <a:prstGeom prst="rect">
            <a:avLst/>
          </a:prstGeom>
        </p:spPr>
        <p:txBody>
          <a:bodyPr>
            <a:spAutoFit/>
          </a:bodyPr>
          <a:lstStyle/>
          <a:p>
            <a:r>
              <a:rPr lang="it-IT" sz="1600" dirty="0"/>
              <a:t>Mentre partecipi a una riunione, Google </a:t>
            </a:r>
            <a:r>
              <a:rPr lang="it-IT" sz="1600" dirty="0" err="1"/>
              <a:t>Meet</a:t>
            </a:r>
            <a:r>
              <a:rPr lang="it-IT" sz="1600" dirty="0"/>
              <a:t> ti permette di visualizzare i partecipanti collegati, tramite il pulsante con l’icona di due persone (in alto a destra). Puoi anche inviare messaggi di testo ai partecipanti, premendo il pulsante con l’icona di un fumetto posto anch’esso in alto a destra.</a:t>
            </a:r>
          </a:p>
          <a:p>
            <a:endParaRPr lang="it-IT" sz="1600" dirty="0"/>
          </a:p>
          <a:p>
            <a:r>
              <a:rPr lang="it-IT" sz="1600" dirty="0"/>
              <a:t>Se vuoi invece condividere il tuo schermo con il resto dei partecipanti, premi il tasto Presenta ora posto in basso a destra. Si aprirà, in questo caso, un menu con i pulsanti Intero schermo e Una finestra, che ti permetteranno di trasmettere rispettivamente l’intero schermo del PC o un singolo programma attivo sul tuo computer.</a:t>
            </a:r>
          </a:p>
          <a:p>
            <a:endParaRPr lang="it-IT" sz="1600" dirty="0"/>
          </a:p>
          <a:p>
            <a:r>
              <a:rPr lang="it-IT" sz="1600" dirty="0"/>
              <a:t>Una volta scelta l’immagine da presentare, premi su di essa e pigia poi il pulsante Condividi, per avviare la condivisione dell’immagine. Puoi interrompere la presentazione in ogni momento, premendo il pulsante centrale Interrompi presentazione.</a:t>
            </a:r>
          </a:p>
        </p:txBody>
      </p:sp>
      <p:pic>
        <p:nvPicPr>
          <p:cNvPr id="4" name="Immagine 3"/>
          <p:cNvPicPr>
            <a:picLocks noChangeAspect="1"/>
          </p:cNvPicPr>
          <p:nvPr/>
        </p:nvPicPr>
        <p:blipFill>
          <a:blip r:embed="rId2"/>
          <a:stretch>
            <a:fillRect/>
          </a:stretch>
        </p:blipFill>
        <p:spPr>
          <a:xfrm>
            <a:off x="6981245" y="2077278"/>
            <a:ext cx="4643809" cy="3273505"/>
          </a:xfrm>
          <a:prstGeom prst="rect">
            <a:avLst/>
          </a:prstGeom>
        </p:spPr>
      </p:pic>
    </p:spTree>
    <p:extLst>
      <p:ext uri="{BB962C8B-B14F-4D97-AF65-F5344CB8AC3E}">
        <p14:creationId xmlns:p14="http://schemas.microsoft.com/office/powerpoint/2010/main" val="321782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funziona Google </a:t>
            </a:r>
            <a:r>
              <a:rPr lang="it-IT" dirty="0" err="1"/>
              <a:t>Meet</a:t>
            </a:r>
            <a:r>
              <a:rPr lang="it-IT" dirty="0"/>
              <a:t> su PC</a:t>
            </a:r>
          </a:p>
        </p:txBody>
      </p:sp>
      <p:sp>
        <p:nvSpPr>
          <p:cNvPr id="3" name="Rettangolo 2"/>
          <p:cNvSpPr/>
          <p:nvPr/>
        </p:nvSpPr>
        <p:spPr>
          <a:xfrm>
            <a:off x="487680" y="1965960"/>
            <a:ext cx="6096000" cy="4031873"/>
          </a:xfrm>
          <a:prstGeom prst="rect">
            <a:avLst/>
          </a:prstGeom>
        </p:spPr>
        <p:txBody>
          <a:bodyPr>
            <a:spAutoFit/>
          </a:bodyPr>
          <a:lstStyle/>
          <a:p>
            <a:r>
              <a:rPr lang="it-IT" sz="1600" dirty="0"/>
              <a:t>Mentre partecipi a una riunione, Google </a:t>
            </a:r>
            <a:r>
              <a:rPr lang="it-IT" sz="1600" dirty="0" err="1"/>
              <a:t>Meet</a:t>
            </a:r>
            <a:r>
              <a:rPr lang="it-IT" sz="1600" dirty="0"/>
              <a:t> ti permette di visualizzare i partecipanti collegati, tramite il pulsante con l’icona di due persone (in alto a destra). Puoi anche inviare messaggi di testo ai partecipanti, premendo il pulsante con l’icona di un fumetto posto anch’esso in alto a destra.</a:t>
            </a:r>
          </a:p>
          <a:p>
            <a:endParaRPr lang="it-IT" sz="1600" dirty="0"/>
          </a:p>
          <a:p>
            <a:r>
              <a:rPr lang="it-IT" sz="1600" dirty="0"/>
              <a:t>Se vuoi invece condividere il tuo schermo con il resto dei partecipanti, premi il tasto Presenta ora posto in basso a destra. Si aprirà, in questo caso, un menu con i pulsanti Intero schermo e Una finestra, che ti permetteranno di trasmettere rispettivamente l’intero schermo del PC o un singolo programma attivo sul tuo computer.</a:t>
            </a:r>
          </a:p>
          <a:p>
            <a:endParaRPr lang="it-IT" sz="1600" dirty="0"/>
          </a:p>
          <a:p>
            <a:r>
              <a:rPr lang="it-IT" sz="1600" dirty="0"/>
              <a:t>Una volta scelta l’immagine da presentare, premi su di essa e pigia poi il pulsante Condividi, per avviare la condivisione dell’immagine. Puoi interrompere la presentazione in ogni momento, premendo il pulsante centrale Interrompi presentazione.</a:t>
            </a:r>
          </a:p>
        </p:txBody>
      </p:sp>
      <p:pic>
        <p:nvPicPr>
          <p:cNvPr id="4" name="Immagine 3"/>
          <p:cNvPicPr>
            <a:picLocks noChangeAspect="1"/>
          </p:cNvPicPr>
          <p:nvPr/>
        </p:nvPicPr>
        <p:blipFill>
          <a:blip r:embed="rId2"/>
          <a:stretch>
            <a:fillRect/>
          </a:stretch>
        </p:blipFill>
        <p:spPr>
          <a:xfrm>
            <a:off x="6981245" y="2077278"/>
            <a:ext cx="4643809" cy="3273505"/>
          </a:xfrm>
          <a:prstGeom prst="rect">
            <a:avLst/>
          </a:prstGeom>
        </p:spPr>
      </p:pic>
    </p:spTree>
    <p:extLst>
      <p:ext uri="{BB962C8B-B14F-4D97-AF65-F5344CB8AC3E}">
        <p14:creationId xmlns:p14="http://schemas.microsoft.com/office/powerpoint/2010/main" val="247809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Ricorda che…</a:t>
            </a:r>
            <a:endParaRPr lang="it-IT" dirty="0"/>
          </a:p>
        </p:txBody>
      </p:sp>
      <p:graphicFrame>
        <p:nvGraphicFramePr>
          <p:cNvPr id="6" name="Diagramma 5"/>
          <p:cNvGraphicFramePr/>
          <p:nvPr>
            <p:extLst>
              <p:ext uri="{D42A27DB-BD31-4B8C-83A1-F6EECF244321}">
                <p14:modId xmlns:p14="http://schemas.microsoft.com/office/powerpoint/2010/main" val="1804427083"/>
              </p:ext>
            </p:extLst>
          </p:nvPr>
        </p:nvGraphicFramePr>
        <p:xfrm>
          <a:off x="1808801" y="1923441"/>
          <a:ext cx="8128000" cy="4301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267613"/>
      </p:ext>
    </p:extLst>
  </p:cSld>
  <p:clrMapOvr>
    <a:masterClrMapping/>
  </p:clrMapOvr>
</p:sld>
</file>

<file path=ppt/theme/theme1.xml><?xml version="1.0" encoding="utf-8"?>
<a:theme xmlns:a="http://schemas.openxmlformats.org/drawingml/2006/main" name="Bas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Office_30450639_TF55885775.potx" id="{258C8059-1307-4EA4-B86D-DADE16645089}" vid="{F1B16AE6-A90C-46C4-897C-741A8C032CD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tf55885775_win32</Template>
  <TotalTime>0</TotalTime>
  <Words>1224</Words>
  <Application>Microsoft Office PowerPoint</Application>
  <PresentationFormat>Personalizzato</PresentationFormat>
  <Paragraphs>71</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Base</vt:lpstr>
      <vt:lpstr>MEET Avviare una riunione video in un contesto didattico</vt:lpstr>
      <vt:lpstr>Come funziona Google Meet su PC</vt:lpstr>
      <vt:lpstr>Come funziona Google Meet su PC</vt:lpstr>
      <vt:lpstr>Come funziona Google Meet su PC</vt:lpstr>
      <vt:lpstr>Come funziona Google Meet su PC</vt:lpstr>
      <vt:lpstr>Come funziona Google Meet su PC</vt:lpstr>
      <vt:lpstr>Come funziona Google Meet su PC</vt:lpstr>
      <vt:lpstr>Come funziona Google Meet su PC</vt:lpstr>
      <vt:lpstr>Ricorda che…</vt:lpstr>
      <vt:lpstr>Configurare riunioni video in Classroom</vt:lpstr>
      <vt:lpstr>Configurare riunioni video in Classroom</vt:lpstr>
      <vt:lpstr>Configurare riunioni video in Classroom</vt:lpstr>
      <vt:lpstr>Configurare riunioni video in Classroom</vt:lpstr>
      <vt:lpstr>Gestire i partecipanti in una riunione video</vt:lpstr>
      <vt:lpstr>Gestire i partecipanti in una riunione video</vt:lpstr>
      <vt:lpstr>Avviare riunioni video in altre app</vt:lpstr>
      <vt:lpstr>Avviare riunioni video in altre app</vt:lpstr>
      <vt:lpstr>Pianificare una riunione video in Calendar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2020-09-08T20:42:17Z</dcterms:created>
  <dcterms:modified xsi:type="dcterms:W3CDTF">2020-09-26T23:23:33Z</dcterms:modified>
</cp:coreProperties>
</file>